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sldIdLst>
    <p:sldId id="256" r:id="rId2"/>
    <p:sldId id="265" r:id="rId3"/>
    <p:sldId id="260" r:id="rId4"/>
    <p:sldId id="257" r:id="rId5"/>
    <p:sldId id="261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83" r:id="rId14"/>
    <p:sldId id="262" r:id="rId15"/>
    <p:sldId id="269" r:id="rId16"/>
    <p:sldId id="284" r:id="rId17"/>
    <p:sldId id="270" r:id="rId18"/>
    <p:sldId id="268" r:id="rId19"/>
    <p:sldId id="277" r:id="rId20"/>
    <p:sldId id="278" r:id="rId21"/>
    <p:sldId id="279" r:id="rId22"/>
    <p:sldId id="280" r:id="rId23"/>
    <p:sldId id="282" r:id="rId24"/>
    <p:sldId id="264" r:id="rId25"/>
    <p:sldId id="285" r:id="rId26"/>
    <p:sldId id="288" r:id="rId27"/>
    <p:sldId id="289" r:id="rId28"/>
    <p:sldId id="266" r:id="rId29"/>
    <p:sldId id="258" r:id="rId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E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81825A-5C4D-42FA-AC6C-226357B2E6DA}" v="431" dt="2022-04-08T12:30:10.564"/>
    <p1510:client id="{5EF972FC-71EC-40A2-8680-07FFBDE1FE06}" v="633" dt="2022-04-08T15:11:15.303"/>
    <p1510:client id="{79D45DAF-4ADC-424C-861B-039D4A02D54C}" v="647" dt="2022-04-08T13:01:07.854"/>
    <p1510:client id="{97FA879C-7418-44E8-954C-5AFB74BD0462}" v="410" dt="2022-04-08T10:21:08.224"/>
    <p1510:client id="{BB88DBA0-0D4B-4FB4-ACD4-67A53FB86D1C}" v="5" dt="2022-06-04T17:42:11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providerId="Windows Live" clId="Web-{22D495E6-4B33-4B71-A53F-AD140BE7E86D}"/>
    <pc:docChg chg="delSld modSld">
      <pc:chgData name="Usuario invitado" userId="" providerId="Windows Live" clId="Web-{22D495E6-4B33-4B71-A53F-AD140BE7E86D}" dt="2022-04-06T16:52:15.407" v="23" actId="20577"/>
      <pc:docMkLst>
        <pc:docMk/>
      </pc:docMkLst>
      <pc:sldChg chg="modSp">
        <pc:chgData name="Usuario invitado" userId="" providerId="Windows Live" clId="Web-{22D495E6-4B33-4B71-A53F-AD140BE7E86D}" dt="2022-04-06T16:52:15.407" v="23" actId="20577"/>
        <pc:sldMkLst>
          <pc:docMk/>
          <pc:sldMk cId="3233236850" sldId="256"/>
        </pc:sldMkLst>
        <pc:spChg chg="mod">
          <ac:chgData name="Usuario invitado" userId="" providerId="Windows Live" clId="Web-{22D495E6-4B33-4B71-A53F-AD140BE7E86D}" dt="2022-04-06T16:52:15.407" v="23" actId="20577"/>
          <ac:spMkLst>
            <pc:docMk/>
            <pc:sldMk cId="3233236850" sldId="256"/>
            <ac:spMk id="2" creationId="{A1276E57-7B13-460A-B2AC-9418AD4A7B7A}"/>
          </ac:spMkLst>
        </pc:spChg>
      </pc:sldChg>
      <pc:sldChg chg="modSp">
        <pc:chgData name="Usuario invitado" userId="" providerId="Windows Live" clId="Web-{22D495E6-4B33-4B71-A53F-AD140BE7E86D}" dt="2022-04-06T16:36:13.117" v="15" actId="20577"/>
        <pc:sldMkLst>
          <pc:docMk/>
          <pc:sldMk cId="3092676557" sldId="265"/>
        </pc:sldMkLst>
        <pc:spChg chg="mod">
          <ac:chgData name="Usuario invitado" userId="" providerId="Windows Live" clId="Web-{22D495E6-4B33-4B71-A53F-AD140BE7E86D}" dt="2022-04-06T16:36:13.117" v="15" actId="20577"/>
          <ac:spMkLst>
            <pc:docMk/>
            <pc:sldMk cId="3092676557" sldId="265"/>
            <ac:spMk id="3" creationId="{3606D471-4856-724E-FB4B-6F655AA7B427}"/>
          </ac:spMkLst>
        </pc:spChg>
      </pc:sldChg>
      <pc:sldChg chg="del">
        <pc:chgData name="Usuario invitado" userId="" providerId="Windows Live" clId="Web-{22D495E6-4B33-4B71-A53F-AD140BE7E86D}" dt="2022-04-06T16:36:27.696" v="16"/>
        <pc:sldMkLst>
          <pc:docMk/>
          <pc:sldMk cId="3871209059" sldId="267"/>
        </pc:sldMkLst>
      </pc:sldChg>
    </pc:docChg>
  </pc:docChgLst>
  <pc:docChgLst>
    <pc:chgData name="Usuario invitado" providerId="Windows Live" clId="Web-{769461B7-7F9D-4169-AC6A-3903509B29A6}"/>
    <pc:docChg chg="addSld delSld modSld addMainMaster delMainMaster">
      <pc:chgData name="Usuario invitado" userId="" providerId="Windows Live" clId="Web-{769461B7-7F9D-4169-AC6A-3903509B29A6}" dt="2022-04-01T18:17:11.515" v="1775"/>
      <pc:docMkLst>
        <pc:docMk/>
      </pc:docMkLst>
      <pc:sldChg chg="addSp delSp modSp mod modClrScheme delDesignElem chgLayout">
        <pc:chgData name="Usuario invitado" userId="" providerId="Windows Live" clId="Web-{769461B7-7F9D-4169-AC6A-3903509B29A6}" dt="2022-04-01T16:59:22.087" v="348"/>
        <pc:sldMkLst>
          <pc:docMk/>
          <pc:sldMk cId="3233236850" sldId="256"/>
        </pc:sldMkLst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3233236850" sldId="256"/>
            <ac:spMk id="2" creationId="{A1276E57-7B13-460A-B2AC-9418AD4A7B7A}"/>
          </ac:spMkLst>
        </pc:spChg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3233236850" sldId="256"/>
            <ac:spMk id="3" creationId="{1C2769C0-1259-4930-BB95-9A16584986AD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233236850" sldId="256"/>
            <ac:spMk id="36" creationId="{9E433CB3-EAB2-4842-A1DD-7BC051B55670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233236850" sldId="256"/>
            <ac:spMk id="37" creationId="{B72D6322-BB79-455D-9295-EC9B9FA9D525}"/>
          </ac:spMkLst>
        </pc:spChg>
      </pc:sldChg>
      <pc:sldChg chg="addSp delSp modSp mod modClrScheme delDesignElem chgLayout">
        <pc:chgData name="Usuario invitado" userId="" providerId="Windows Live" clId="Web-{769461B7-7F9D-4169-AC6A-3903509B29A6}" dt="2022-04-01T17:24:09.624" v="1270" actId="1076"/>
        <pc:sldMkLst>
          <pc:docMk/>
          <pc:sldMk cId="951072083" sldId="257"/>
        </pc:sldMkLst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951072083" sldId="257"/>
            <ac:spMk id="2" creationId="{82C14F30-A40A-47B2-8B1B-646D293F1EBB}"/>
          </ac:spMkLst>
        </pc:spChg>
        <pc:spChg chg="mod ord">
          <ac:chgData name="Usuario invitado" userId="" providerId="Windows Live" clId="Web-{769461B7-7F9D-4169-AC6A-3903509B29A6}" dt="2022-04-01T17:22:37.325" v="1263" actId="1076"/>
          <ac:spMkLst>
            <pc:docMk/>
            <pc:sldMk cId="951072083" sldId="257"/>
            <ac:spMk id="3" creationId="{F677B671-F252-4D17-A3A6-24705A98CACF}"/>
          </ac:spMkLst>
        </pc:spChg>
        <pc:spChg chg="add del">
          <ac:chgData name="Usuario invitado" userId="" providerId="Windows Live" clId="Web-{769461B7-7F9D-4169-AC6A-3903509B29A6}" dt="2022-04-01T17:21:33.855" v="1260"/>
          <ac:spMkLst>
            <pc:docMk/>
            <pc:sldMk cId="951072083" sldId="257"/>
            <ac:spMk id="5" creationId="{AA6ACDA8-D23E-2E4E-6A3A-CF434205C29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951072083" sldId="257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951072083" sldId="257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951072083" sldId="257"/>
            <ac:spMk id="29" creationId="{5E1FEFA6-7D4F-4746-AE64-D4D52FE76DC2}"/>
          </ac:spMkLst>
        </pc:spChg>
        <pc:picChg chg="add mod">
          <ac:chgData name="Usuario invitado" userId="" providerId="Windows Live" clId="Web-{769461B7-7F9D-4169-AC6A-3903509B29A6}" dt="2022-04-01T17:21:29.636" v="1258" actId="1076"/>
          <ac:picMkLst>
            <pc:docMk/>
            <pc:sldMk cId="951072083" sldId="257"/>
            <ac:picMk id="4" creationId="{7AF900E0-9A80-8751-E970-CE3EBC333F67}"/>
          </ac:picMkLst>
        </pc:picChg>
        <pc:picChg chg="add mod">
          <ac:chgData name="Usuario invitado" userId="" providerId="Windows Live" clId="Web-{769461B7-7F9D-4169-AC6A-3903509B29A6}" dt="2022-04-01T17:24:09.624" v="1270" actId="1076"/>
          <ac:picMkLst>
            <pc:docMk/>
            <pc:sldMk cId="951072083" sldId="257"/>
            <ac:picMk id="6" creationId="{8F793097-11BE-613D-B057-45DD4924D46C}"/>
          </ac:picMkLst>
        </pc:picChg>
      </pc:sldChg>
      <pc:sldChg chg="delSp modSp mod modClrScheme chgLayout">
        <pc:chgData name="Usuario invitado" userId="" providerId="Windows Live" clId="Web-{769461B7-7F9D-4169-AC6A-3903509B29A6}" dt="2022-04-01T18:17:11.515" v="1775"/>
        <pc:sldMkLst>
          <pc:docMk/>
          <pc:sldMk cId="3760708438" sldId="258"/>
        </pc:sldMkLst>
        <pc:spChg chg="mod ord">
          <ac:chgData name="Usuario invitado" userId="" providerId="Windows Live" clId="Web-{769461B7-7F9D-4169-AC6A-3903509B29A6}" dt="2022-04-01T18:16:46.530" v="1772" actId="14100"/>
          <ac:spMkLst>
            <pc:docMk/>
            <pc:sldMk cId="3760708438" sldId="258"/>
            <ac:spMk id="2" creationId="{391674CF-26B9-4B59-AC80-469A2AB9509C}"/>
          </ac:spMkLst>
        </pc:spChg>
        <pc:spChg chg="del mod ord">
          <ac:chgData name="Usuario invitado" userId="" providerId="Windows Live" clId="Web-{769461B7-7F9D-4169-AC6A-3903509B29A6}" dt="2022-04-01T18:17:11.515" v="1775"/>
          <ac:spMkLst>
            <pc:docMk/>
            <pc:sldMk cId="3760708438" sldId="258"/>
            <ac:spMk id="3" creationId="{5AEA02CE-47DF-4CF1-90AC-C2A91FFEAFB1}"/>
          </ac:spMkLst>
        </pc:spChg>
      </pc:sldChg>
      <pc:sldChg chg="addSp delSp modSp mod modClrScheme delDesignElem chgLayout">
        <pc:chgData name="Usuario invitado" userId="" providerId="Windows Live" clId="Web-{769461B7-7F9D-4169-AC6A-3903509B29A6}" dt="2022-04-01T17:05:05.362" v="553" actId="20577"/>
        <pc:sldMkLst>
          <pc:docMk/>
          <pc:sldMk cId="1173908048" sldId="260"/>
        </pc:sldMkLst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1173908048" sldId="260"/>
            <ac:spMk id="2" creationId="{82C14F30-A40A-47B2-8B1B-646D293F1EBB}"/>
          </ac:spMkLst>
        </pc:spChg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1173908048" sldId="260"/>
            <ac:spMk id="3" creationId="{F677B671-F252-4D17-A3A6-24705A98CACF}"/>
          </ac:spMkLst>
        </pc:spChg>
        <pc:spChg chg="add mod">
          <ac:chgData name="Usuario invitado" userId="" providerId="Windows Live" clId="Web-{769461B7-7F9D-4169-AC6A-3903509B29A6}" dt="2022-04-01T16:50:59.903" v="35" actId="20577"/>
          <ac:spMkLst>
            <pc:docMk/>
            <pc:sldMk cId="1173908048" sldId="260"/>
            <ac:spMk id="4" creationId="{36119752-B448-93D2-CECA-9712BF5CE6B0}"/>
          </ac:spMkLst>
        </pc:spChg>
        <pc:spChg chg="add del">
          <ac:chgData name="Usuario invitado" userId="" providerId="Windows Live" clId="Web-{769461B7-7F9D-4169-AC6A-3903509B29A6}" dt="2022-04-01T16:49:54.777" v="6"/>
          <ac:spMkLst>
            <pc:docMk/>
            <pc:sldMk cId="1173908048" sldId="260"/>
            <ac:spMk id="5" creationId="{9976E315-783A-EC8A-5588-B46DB289972E}"/>
          </ac:spMkLst>
        </pc:spChg>
        <pc:spChg chg="add del mod">
          <ac:chgData name="Usuario invitado" userId="" providerId="Windows Live" clId="Web-{769461B7-7F9D-4169-AC6A-3903509B29A6}" dt="2022-04-01T17:05:05.362" v="553" actId="20577"/>
          <ac:spMkLst>
            <pc:docMk/>
            <pc:sldMk cId="1173908048" sldId="260"/>
            <ac:spMk id="6" creationId="{15A7EE79-52E8-9B29-F59A-DB7FB5673335}"/>
          </ac:spMkLst>
        </pc:spChg>
        <pc:spChg chg="add del">
          <ac:chgData name="Usuario invitado" userId="" providerId="Windows Live" clId="Web-{769461B7-7F9D-4169-AC6A-3903509B29A6}" dt="2022-04-01T16:51:02.622" v="38"/>
          <ac:spMkLst>
            <pc:docMk/>
            <pc:sldMk cId="1173908048" sldId="260"/>
            <ac:spMk id="7" creationId="{E32E584D-D0C7-30D2-2935-489C3926556F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173908048" sldId="260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173908048" sldId="260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173908048" sldId="260"/>
            <ac:spMk id="29" creationId="{5E1FEFA6-7D4F-4746-AE64-D4D52FE76DC2}"/>
          </ac:spMkLst>
        </pc:spChg>
        <pc:picChg chg="del">
          <ac:chgData name="Usuario invitado" userId="" providerId="Windows Live" clId="Web-{769461B7-7F9D-4169-AC6A-3903509B29A6}" dt="2022-04-01T16:55:13.269" v="268"/>
          <ac:picMkLst>
            <pc:docMk/>
            <pc:sldMk cId="1173908048" sldId="260"/>
            <ac:picMk id="9" creationId="{C82D0984-01B3-720B-96C1-6F01B9F0DAFE}"/>
          </ac:picMkLst>
        </pc:picChg>
        <pc:picChg chg="add mod">
          <ac:chgData name="Usuario invitado" userId="" providerId="Windows Live" clId="Web-{769461B7-7F9D-4169-AC6A-3903509B29A6}" dt="2022-04-01T16:56:30.927" v="294" actId="1076"/>
          <ac:picMkLst>
            <pc:docMk/>
            <pc:sldMk cId="1173908048" sldId="260"/>
            <ac:picMk id="10" creationId="{F4872F05-8D15-782D-DF23-BFB50EE65E05}"/>
          </ac:picMkLst>
        </pc:picChg>
        <pc:picChg chg="add mod">
          <ac:chgData name="Usuario invitado" userId="" providerId="Windows Live" clId="Web-{769461B7-7F9D-4169-AC6A-3903509B29A6}" dt="2022-04-01T16:56:29.536" v="293" actId="1076"/>
          <ac:picMkLst>
            <pc:docMk/>
            <pc:sldMk cId="1173908048" sldId="260"/>
            <ac:picMk id="11" creationId="{B63EE4A5-6FB4-E385-AF85-A9A8978AC869}"/>
          </ac:picMkLst>
        </pc:picChg>
      </pc:sldChg>
      <pc:sldChg chg="addSp delSp modSp mod modClrScheme delDesignElem chgLayout">
        <pc:chgData name="Usuario invitado" userId="" providerId="Windows Live" clId="Web-{769461B7-7F9D-4169-AC6A-3903509B29A6}" dt="2022-04-01T18:13:59.026" v="1652" actId="20577"/>
        <pc:sldMkLst>
          <pc:docMk/>
          <pc:sldMk cId="915171261" sldId="261"/>
        </pc:sldMkLst>
        <pc:spChg chg="mod ord">
          <ac:chgData name="Usuario invitado" userId="" providerId="Windows Live" clId="Web-{769461B7-7F9D-4169-AC6A-3903509B29A6}" dt="2022-04-01T18:13:39.291" v="1614" actId="20577"/>
          <ac:spMkLst>
            <pc:docMk/>
            <pc:sldMk cId="915171261" sldId="261"/>
            <ac:spMk id="2" creationId="{82C14F30-A40A-47B2-8B1B-646D293F1EBB}"/>
          </ac:spMkLst>
        </pc:spChg>
        <pc:spChg chg="add del mod ord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3" creationId="{F677B671-F252-4D17-A3A6-24705A98CACF}"/>
          </ac:spMkLst>
        </pc:spChg>
        <pc:spChg chg="add del">
          <ac:chgData name="Usuario invitado" userId="" providerId="Windows Live" clId="Web-{769461B7-7F9D-4169-AC6A-3903509B29A6}" dt="2022-04-01T17:35:06.890" v="1327"/>
          <ac:spMkLst>
            <pc:docMk/>
            <pc:sldMk cId="915171261" sldId="261"/>
            <ac:spMk id="13" creationId="{7574372E-B886-40AE-51EB-53EFB4BB41FF}"/>
          </ac:spMkLst>
        </pc:spChg>
        <pc:spChg chg="add del">
          <ac:chgData name="Usuario invitado" userId="" providerId="Windows Live" clId="Web-{769461B7-7F9D-4169-AC6A-3903509B29A6}" dt="2022-04-01T17:35:05.875" v="1326"/>
          <ac:spMkLst>
            <pc:docMk/>
            <pc:sldMk cId="915171261" sldId="261"/>
            <ac:spMk id="14" creationId="{483D6B55-40D2-E8A4-804F-8A4D8E0A4C75}"/>
          </ac:spMkLst>
        </pc:spChg>
        <pc:spChg chg="add mod">
          <ac:chgData name="Usuario invitado" userId="" providerId="Windows Live" clId="Web-{769461B7-7F9D-4169-AC6A-3903509B29A6}" dt="2022-04-01T18:07:47.032" v="1517" actId="20577"/>
          <ac:spMkLst>
            <pc:docMk/>
            <pc:sldMk cId="915171261" sldId="261"/>
            <ac:spMk id="15" creationId="{3C19FE4E-624A-1366-1849-27EFA4A3D68C}"/>
          </ac:spMkLst>
        </pc:spChg>
        <pc:spChg chg="add del">
          <ac:chgData name="Usuario invitado" userId="" providerId="Windows Live" clId="Web-{769461B7-7F9D-4169-AC6A-3903509B29A6}" dt="2022-04-01T17:33:25.903" v="1309"/>
          <ac:spMkLst>
            <pc:docMk/>
            <pc:sldMk cId="915171261" sldId="261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7:33:25.903" v="1309"/>
          <ac:spMkLst>
            <pc:docMk/>
            <pc:sldMk cId="915171261" sldId="261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7:33:25.903" v="1309"/>
          <ac:spMkLst>
            <pc:docMk/>
            <pc:sldMk cId="915171261" sldId="261"/>
            <ac:spMk id="29" creationId="{5E1FEFA6-7D4F-4746-AE64-D4D52FE76DC2}"/>
          </ac:spMkLst>
        </pc:spChg>
        <pc:spChg chg="add del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34" creationId="{588BE379-4785-4815-8FC9-A24E80D37814}"/>
          </ac:spMkLst>
        </pc:spChg>
        <pc:spChg chg="add del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36" creationId="{AC62F85E-7856-415B-BA26-EFA2D2EF05C2}"/>
          </ac:spMkLst>
        </pc:spChg>
        <pc:spChg chg="add del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38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40" creationId="{5E1FEFA6-7D4F-4746-AE64-D4D52FE76DC2}"/>
          </ac:spMkLst>
        </pc:spChg>
        <pc:spChg chg="add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45" creationId="{634C27EA-18ED-4CFA-8823-6BCBAC02D561}"/>
          </ac:spMkLst>
        </pc:spChg>
        <pc:spChg chg="add del">
          <ac:chgData name="Usuario invitado" userId="" providerId="Windows Live" clId="Web-{769461B7-7F9D-4169-AC6A-3903509B29A6}" dt="2022-04-01T17:34:14.905" v="1312"/>
          <ac:spMkLst>
            <pc:docMk/>
            <pc:sldMk cId="915171261" sldId="261"/>
            <ac:spMk id="46" creationId="{6A345A9C-E07D-45D3-A710-DDECB3F9945A}"/>
          </ac:spMkLst>
        </pc:spChg>
        <pc:spChg chg="add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4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7:34:14.905" v="1312"/>
          <ac:spMkLst>
            <pc:docMk/>
            <pc:sldMk cId="915171261" sldId="261"/>
            <ac:spMk id="48" creationId="{F09C18AC-EFAA-4C60-A84E-ECED43E3ECE0}"/>
          </ac:spMkLst>
        </pc:spChg>
        <pc:spChg chg="add">
          <ac:chgData name="Usuario invitado" userId="" providerId="Windows Live" clId="Web-{769461B7-7F9D-4169-AC6A-3903509B29A6}" dt="2022-04-01T17:34:14.920" v="1313"/>
          <ac:spMkLst>
            <pc:docMk/>
            <pc:sldMk cId="915171261" sldId="261"/>
            <ac:spMk id="49" creationId="{5E1FEFA6-7D4F-4746-AE64-D4D52FE76DC2}"/>
          </ac:spMkLst>
        </pc:spChg>
        <pc:spChg chg="add mod">
          <ac:chgData name="Usuario invitado" userId="" providerId="Windows Live" clId="Web-{769461B7-7F9D-4169-AC6A-3903509B29A6}" dt="2022-04-01T18:13:59.026" v="1652" actId="20577"/>
          <ac:spMkLst>
            <pc:docMk/>
            <pc:sldMk cId="915171261" sldId="261"/>
            <ac:spMk id="50" creationId="{F677B671-F252-4D17-A3A6-24705A98CACF}"/>
          </ac:spMkLst>
        </pc:spChg>
        <pc:graphicFrameChg chg="add del">
          <ac:chgData name="Usuario invitado" userId="" providerId="Windows Live" clId="Web-{769461B7-7F9D-4169-AC6A-3903509B29A6}" dt="2022-04-01T17:34:14.905" v="1312"/>
          <ac:graphicFrameMkLst>
            <pc:docMk/>
            <pc:sldMk cId="915171261" sldId="261"/>
            <ac:graphicFrameMk id="42" creationId="{E217FFBF-FBDB-F946-BA05-F502C08FA9C4}"/>
          </ac:graphicFrameMkLst>
        </pc:graphicFrameChg>
      </pc:sldChg>
      <pc:sldChg chg="addSp delSp modSp mod modClrScheme delDesignElem chgLayout">
        <pc:chgData name="Usuario invitado" userId="" providerId="Windows Live" clId="Web-{769461B7-7F9D-4169-AC6A-3903509B29A6}" dt="2022-04-01T18:02:25.243" v="1467" actId="1076"/>
        <pc:sldMkLst>
          <pc:docMk/>
          <pc:sldMk cId="3578448495" sldId="262"/>
        </pc:sldMkLst>
        <pc:spChg chg="mod ord">
          <ac:chgData name="Usuario invitado" userId="" providerId="Windows Live" clId="Web-{769461B7-7F9D-4169-AC6A-3903509B29A6}" dt="2022-04-01T18:02:25.243" v="1467" actId="1076"/>
          <ac:spMkLst>
            <pc:docMk/>
            <pc:sldMk cId="3578448495" sldId="262"/>
            <ac:spMk id="2" creationId="{82C14F30-A40A-47B2-8B1B-646D293F1EBB}"/>
          </ac:spMkLst>
        </pc:spChg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3578448495" sldId="262"/>
            <ac:spMk id="3" creationId="{F677B671-F252-4D17-A3A6-24705A98CACF}"/>
          </ac:spMkLst>
        </pc:spChg>
        <pc:spChg chg="mod">
          <ac:chgData name="Usuario invitado" userId="" providerId="Windows Live" clId="Web-{769461B7-7F9D-4169-AC6A-3903509B29A6}" dt="2022-04-01T18:02:02.180" v="1464" actId="1076"/>
          <ac:spMkLst>
            <pc:docMk/>
            <pc:sldMk cId="3578448495" sldId="262"/>
            <ac:spMk id="12" creationId="{F7245ABF-244F-7422-5D73-08081C6D0FE4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578448495" sldId="262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578448495" sldId="262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578448495" sldId="262"/>
            <ac:spMk id="29" creationId="{5E1FEFA6-7D4F-4746-AE64-D4D52FE76DC2}"/>
          </ac:spMkLst>
        </pc:spChg>
      </pc:sldChg>
      <pc:sldChg chg="addSp delSp modSp mod modClrScheme delDesignElem chgLayout">
        <pc:chgData name="Usuario invitado" userId="" providerId="Windows Live" clId="Web-{769461B7-7F9D-4169-AC6A-3903509B29A6}" dt="2022-04-01T16:59:22.087" v="348"/>
        <pc:sldMkLst>
          <pc:docMk/>
          <pc:sldMk cId="1447012491" sldId="263"/>
        </pc:sldMkLst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1447012491" sldId="263"/>
            <ac:spMk id="2" creationId="{82C14F30-A40A-47B2-8B1B-646D293F1EBB}"/>
          </ac:spMkLst>
        </pc:spChg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1447012491" sldId="263"/>
            <ac:spMk id="3" creationId="{F677B671-F252-4D17-A3A6-24705A98CACF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447012491" sldId="263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447012491" sldId="263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1447012491" sldId="263"/>
            <ac:spMk id="29" creationId="{5E1FEFA6-7D4F-4746-AE64-D4D52FE76DC2}"/>
          </ac:spMkLst>
        </pc:spChg>
      </pc:sldChg>
      <pc:sldChg chg="addSp delSp modSp mod modClrScheme delDesignElem chgLayout">
        <pc:chgData name="Usuario invitado" userId="" providerId="Windows Live" clId="Web-{769461B7-7F9D-4169-AC6A-3903509B29A6}" dt="2022-04-01T17:43:37.528" v="1444" actId="1076"/>
        <pc:sldMkLst>
          <pc:docMk/>
          <pc:sldMk cId="3365430972" sldId="264"/>
        </pc:sldMkLst>
        <pc:spChg chg="mod ord">
          <ac:chgData name="Usuario invitado" userId="" providerId="Windows Live" clId="Web-{769461B7-7F9D-4169-AC6A-3903509B29A6}" dt="2022-04-01T17:29:59.930" v="1283" actId="20577"/>
          <ac:spMkLst>
            <pc:docMk/>
            <pc:sldMk cId="3365430972" sldId="264"/>
            <ac:spMk id="2" creationId="{82C14F30-A40A-47B2-8B1B-646D293F1EBB}"/>
          </ac:spMkLst>
        </pc:spChg>
        <pc:spChg chg="mod ord">
          <ac:chgData name="Usuario invitado" userId="" providerId="Windows Live" clId="Web-{769461B7-7F9D-4169-AC6A-3903509B29A6}" dt="2022-04-01T16:59:22.087" v="348"/>
          <ac:spMkLst>
            <pc:docMk/>
            <pc:sldMk cId="3365430972" sldId="264"/>
            <ac:spMk id="3" creationId="{F677B671-F252-4D17-A3A6-24705A98CACF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365430972" sldId="264"/>
            <ac:spMk id="25" creationId="{8BBC959F-CAB6-4E23-81DE-E0BBF2B7E073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365430972" sldId="264"/>
            <ac:spMk id="27" creationId="{7A94DEED-5E0F-4E41-A445-58C14864C34A}"/>
          </ac:spMkLst>
        </pc:spChg>
        <pc:spChg chg="add del">
          <ac:chgData name="Usuario invitado" userId="" providerId="Windows Live" clId="Web-{769461B7-7F9D-4169-AC6A-3903509B29A6}" dt="2022-04-01T16:59:22.087" v="348"/>
          <ac:spMkLst>
            <pc:docMk/>
            <pc:sldMk cId="3365430972" sldId="264"/>
            <ac:spMk id="29" creationId="{5E1FEFA6-7D4F-4746-AE64-D4D52FE76DC2}"/>
          </ac:spMkLst>
        </pc:spChg>
        <pc:picChg chg="del mod">
          <ac:chgData name="Usuario invitado" userId="" providerId="Windows Live" clId="Web-{769461B7-7F9D-4169-AC6A-3903509B29A6}" dt="2022-04-01T17:41:36.853" v="1435"/>
          <ac:picMkLst>
            <pc:docMk/>
            <pc:sldMk cId="3365430972" sldId="264"/>
            <ac:picMk id="4" creationId="{39E29B73-38C5-CAAC-DE09-F7AAC22401E8}"/>
          </ac:picMkLst>
        </pc:picChg>
        <pc:picChg chg="add mod">
          <ac:chgData name="Usuario invitado" userId="" providerId="Windows Live" clId="Web-{769461B7-7F9D-4169-AC6A-3903509B29A6}" dt="2022-04-01T17:43:37.528" v="1444" actId="1076"/>
          <ac:picMkLst>
            <pc:docMk/>
            <pc:sldMk cId="3365430972" sldId="264"/>
            <ac:picMk id="5" creationId="{3D68DE97-174D-648F-EB65-B47145855812}"/>
          </ac:picMkLst>
        </pc:picChg>
      </pc:sldChg>
      <pc:sldChg chg="addSp modSp new mod setBg modClrScheme chgLayout">
        <pc:chgData name="Usuario invitado" userId="" providerId="Windows Live" clId="Web-{769461B7-7F9D-4169-AC6A-3903509B29A6}" dt="2022-04-01T17:05:46.394" v="583" actId="20577"/>
        <pc:sldMkLst>
          <pc:docMk/>
          <pc:sldMk cId="3092676557" sldId="265"/>
        </pc:sldMkLst>
        <pc:spChg chg="mod ord">
          <ac:chgData name="Usuario invitado" userId="" providerId="Windows Live" clId="Web-{769461B7-7F9D-4169-AC6A-3903509B29A6}" dt="2022-04-01T16:59:36.885" v="358" actId="20577"/>
          <ac:spMkLst>
            <pc:docMk/>
            <pc:sldMk cId="3092676557" sldId="265"/>
            <ac:spMk id="2" creationId="{3B90608B-D467-827A-A3D8-35B7B6691E6F}"/>
          </ac:spMkLst>
        </pc:spChg>
        <pc:spChg chg="mod ord">
          <ac:chgData name="Usuario invitado" userId="" providerId="Windows Live" clId="Web-{769461B7-7F9D-4169-AC6A-3903509B29A6}" dt="2022-04-01T17:05:46.394" v="583" actId="20577"/>
          <ac:spMkLst>
            <pc:docMk/>
            <pc:sldMk cId="3092676557" sldId="265"/>
            <ac:spMk id="3" creationId="{3606D471-4856-724E-FB4B-6F655AA7B427}"/>
          </ac:spMkLst>
        </pc:spChg>
        <pc:spChg chg="add">
          <ac:chgData name="Usuario invitado" userId="" providerId="Windows Live" clId="Web-{769461B7-7F9D-4169-AC6A-3903509B29A6}" dt="2022-04-01T16:59:27.509" v="349"/>
          <ac:spMkLst>
            <pc:docMk/>
            <pc:sldMk cId="3092676557" sldId="265"/>
            <ac:spMk id="8" creationId="{EFF9146B-4CCD-4CDB-AB9C-458005307E6F}"/>
          </ac:spMkLst>
        </pc:spChg>
        <pc:spChg chg="add">
          <ac:chgData name="Usuario invitado" userId="" providerId="Windows Live" clId="Web-{769461B7-7F9D-4169-AC6A-3903509B29A6}" dt="2022-04-01T16:59:27.509" v="349"/>
          <ac:spMkLst>
            <pc:docMk/>
            <pc:sldMk cId="3092676557" sldId="265"/>
            <ac:spMk id="10" creationId="{5E1FEFA6-7D4F-4746-AE64-D4D52FE76DC2}"/>
          </ac:spMkLst>
        </pc:spChg>
        <pc:spChg chg="add">
          <ac:chgData name="Usuario invitado" userId="" providerId="Windows Live" clId="Web-{769461B7-7F9D-4169-AC6A-3903509B29A6}" dt="2022-04-01T16:59:27.509" v="349"/>
          <ac:spMkLst>
            <pc:docMk/>
            <pc:sldMk cId="3092676557" sldId="265"/>
            <ac:spMk id="12" creationId="{BF8DA3CF-9D4B-403A-9AD4-BB177DAB6CC1}"/>
          </ac:spMkLst>
        </pc:spChg>
      </pc:sldChg>
      <pc:sldChg chg="del">
        <pc:chgData name="Usuario invitado" userId="" providerId="Windows Live" clId="Web-{769461B7-7F9D-4169-AC6A-3903509B29A6}" dt="2022-04-01T18:00:06.036" v="1445"/>
        <pc:sldMkLst>
          <pc:docMk/>
          <pc:sldMk cId="154360908" sldId="271"/>
        </pc:sldMkLst>
      </pc:sldChg>
      <pc:sldChg chg="addSp modSp">
        <pc:chgData name="Usuario invitado" userId="" providerId="Windows Live" clId="Web-{769461B7-7F9D-4169-AC6A-3903509B29A6}" dt="2022-04-01T18:15:34.966" v="1745" actId="1076"/>
        <pc:sldMkLst>
          <pc:docMk/>
          <pc:sldMk cId="4142862508" sldId="272"/>
        </pc:sldMkLst>
        <pc:spChg chg="add mod">
          <ac:chgData name="Usuario invitado" userId="" providerId="Windows Live" clId="Web-{769461B7-7F9D-4169-AC6A-3903509B29A6}" dt="2022-04-01T18:15:32.200" v="1744" actId="20577"/>
          <ac:spMkLst>
            <pc:docMk/>
            <pc:sldMk cId="4142862508" sldId="272"/>
            <ac:spMk id="2" creationId="{C0C36479-1FA1-1366-5297-E361D312A3CA}"/>
          </ac:spMkLst>
        </pc:spChg>
        <pc:spChg chg="add mod">
          <ac:chgData name="Usuario invitado" userId="" providerId="Windows Live" clId="Web-{769461B7-7F9D-4169-AC6A-3903509B29A6}" dt="2022-04-01T18:15:34.966" v="1745" actId="1076"/>
          <ac:spMkLst>
            <pc:docMk/>
            <pc:sldMk cId="4142862508" sldId="272"/>
            <ac:spMk id="3" creationId="{8A5BADE5-153A-E7E4-D6FF-15FEE3D557BB}"/>
          </ac:spMkLst>
        </pc:spChg>
      </pc:sldChg>
      <pc:sldChg chg="modSp">
        <pc:chgData name="Usuario invitado" userId="" providerId="Windows Live" clId="Web-{769461B7-7F9D-4169-AC6A-3903509B29A6}" dt="2022-04-01T18:13:01.931" v="1611" actId="20577"/>
        <pc:sldMkLst>
          <pc:docMk/>
          <pc:sldMk cId="956101531" sldId="273"/>
        </pc:sldMkLst>
        <pc:spChg chg="mod">
          <ac:chgData name="Usuario invitado" userId="" providerId="Windows Live" clId="Web-{769461B7-7F9D-4169-AC6A-3903509B29A6}" dt="2022-04-01T17:39:01.255" v="1382" actId="20577"/>
          <ac:spMkLst>
            <pc:docMk/>
            <pc:sldMk cId="956101531" sldId="273"/>
            <ac:spMk id="2" creationId="{82C14F30-A40A-47B2-8B1B-646D293F1EBB}"/>
          </ac:spMkLst>
        </pc:spChg>
        <pc:spChg chg="mod">
          <ac:chgData name="Usuario invitado" userId="" providerId="Windows Live" clId="Web-{769461B7-7F9D-4169-AC6A-3903509B29A6}" dt="2022-04-01T18:11:07.709" v="1528" actId="1076"/>
          <ac:spMkLst>
            <pc:docMk/>
            <pc:sldMk cId="956101531" sldId="273"/>
            <ac:spMk id="2" creationId="{FF5BE21A-BE2D-0082-4485-2682D972385E}"/>
          </ac:spMkLst>
        </pc:spChg>
        <pc:spChg chg="mod">
          <ac:chgData name="Usuario invitado" userId="" providerId="Windows Live" clId="Web-{769461B7-7F9D-4169-AC6A-3903509B29A6}" dt="2022-04-01T18:13:01.931" v="1611" actId="20577"/>
          <ac:spMkLst>
            <pc:docMk/>
            <pc:sldMk cId="956101531" sldId="273"/>
            <ac:spMk id="15" creationId="{3C19FE4E-624A-1366-1849-27EFA4A3D68C}"/>
          </ac:spMkLst>
        </pc:spChg>
        <pc:spChg chg="mod">
          <ac:chgData name="Usuario invitado" userId="" providerId="Windows Live" clId="Web-{769461B7-7F9D-4169-AC6A-3903509B29A6}" dt="2022-04-01T17:40:45.211" v="1434" actId="20577"/>
          <ac:spMkLst>
            <pc:docMk/>
            <pc:sldMk cId="956101531" sldId="273"/>
            <ac:spMk id="50" creationId="{F677B671-F252-4D17-A3A6-24705A98CACF}"/>
          </ac:spMkLst>
        </pc:spChg>
      </pc:sldChg>
      <pc:sldChg chg="modSp">
        <pc:chgData name="Usuario invitado" userId="" providerId="Windows Live" clId="Web-{769461B7-7F9D-4169-AC6A-3903509B29A6}" dt="2022-04-01T18:14:44.808" v="1707" actId="14100"/>
        <pc:sldMkLst>
          <pc:docMk/>
          <pc:sldMk cId="587397960" sldId="274"/>
        </pc:sldMkLst>
        <pc:spChg chg="mod">
          <ac:chgData name="Usuario invitado" userId="" providerId="Windows Live" clId="Web-{769461B7-7F9D-4169-AC6A-3903509B29A6}" dt="2022-04-01T18:14:44.808" v="1707" actId="14100"/>
          <ac:spMkLst>
            <pc:docMk/>
            <pc:sldMk cId="587397960" sldId="274"/>
            <ac:spMk id="3" creationId="{8A5BADE5-153A-E7E4-D6FF-15FEE3D557BB}"/>
          </ac:spMkLst>
        </pc:spChg>
      </pc:sldChg>
      <pc:sldMasterChg chg="add del addSldLayout delSldLayout">
        <pc:chgData name="Usuario invitado" userId="" providerId="Windows Live" clId="Web-{769461B7-7F9D-4169-AC6A-3903509B29A6}" dt="2022-04-01T16:59:22.087" v="348"/>
        <pc:sldMasterMkLst>
          <pc:docMk/>
          <pc:sldMasterMk cId="136131288" sldId="2147483673"/>
        </pc:sldMasterMkLst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1972087857" sldId="2147483662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1801679568" sldId="2147483663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2785139767" sldId="2147483664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2787078468" sldId="2147483665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1407314243" sldId="2147483666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3701165385" sldId="2147483667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3512694274" sldId="2147483668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2311569777" sldId="2147483669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2516153201" sldId="2147483670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296589920" sldId="2147483671"/>
          </pc:sldLayoutMkLst>
        </pc:sldLayoutChg>
        <pc:sldLayoutChg chg="add del">
          <pc:chgData name="Usuario invitado" userId="" providerId="Windows Live" clId="Web-{769461B7-7F9D-4169-AC6A-3903509B29A6}" dt="2022-04-01T16:59:22.087" v="348"/>
          <pc:sldLayoutMkLst>
            <pc:docMk/>
            <pc:sldMasterMk cId="136131288" sldId="2147483673"/>
            <pc:sldLayoutMk cId="3801980655" sldId="2147483672"/>
          </pc:sldLayoutMkLst>
        </pc:sldLayoutChg>
      </pc:sldMasterChg>
      <pc:sldMasterChg chg="add del addSldLayout delSldLayout modSldLayout">
        <pc:chgData name="Usuario invitado" userId="" providerId="Windows Live" clId="Web-{769461B7-7F9D-4169-AC6A-3903509B29A6}" dt="2022-04-01T16:59:22.087" v="348"/>
        <pc:sldMasterMkLst>
          <pc:docMk/>
          <pc:sldMasterMk cId="4250217186" sldId="2147483674"/>
        </pc:sldMasterMkLst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1298762861" sldId="2147483675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918701705" sldId="2147483676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2002850129" sldId="2147483677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1082440394" sldId="2147483678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1612077865" sldId="2147483679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2830260800" sldId="2147483680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176097127" sldId="2147483681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4277237027" sldId="2147483682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776460787" sldId="2147483683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3641413308" sldId="2147483684"/>
          </pc:sldLayoutMkLst>
        </pc:sldLayoutChg>
        <pc:sldLayoutChg chg="add del mod replId">
          <pc:chgData name="Usuario invitado" userId="" providerId="Windows Live" clId="Web-{769461B7-7F9D-4169-AC6A-3903509B29A6}" dt="2022-04-01T16:59:22.087" v="348"/>
          <pc:sldLayoutMkLst>
            <pc:docMk/>
            <pc:sldMasterMk cId="4250217186" sldId="2147483674"/>
            <pc:sldLayoutMk cId="3443114153" sldId="2147483685"/>
          </pc:sldLayoutMkLst>
        </pc:sldLayoutChg>
      </pc:sldMasterChg>
    </pc:docChg>
  </pc:docChgLst>
  <pc:docChgLst>
    <pc:chgData name="Maria Rueda" userId="9d5f5c484aef7654" providerId="Windows Live" clId="Web-{97FA879C-7418-44E8-954C-5AFB74BD0462}"/>
    <pc:docChg chg="mod modSld modMainMaster">
      <pc:chgData name="Maria Rueda" userId="9d5f5c484aef7654" providerId="Windows Live" clId="Web-{97FA879C-7418-44E8-954C-5AFB74BD0462}" dt="2022-04-08T10:21:05.708" v="272"/>
      <pc:docMkLst>
        <pc:docMk/>
      </pc:docMkLst>
      <pc:sldChg chg="addSp delSp modSp">
        <pc:chgData name="Maria Rueda" userId="9d5f5c484aef7654" providerId="Windows Live" clId="Web-{97FA879C-7418-44E8-954C-5AFB74BD0462}" dt="2022-04-08T10:18:54.893" v="269"/>
        <pc:sldMkLst>
          <pc:docMk/>
          <pc:sldMk cId="3233236850" sldId="256"/>
        </pc:sldMkLst>
        <pc:spChg chg="add del mod">
          <ac:chgData name="Maria Rueda" userId="9d5f5c484aef7654" providerId="Windows Live" clId="Web-{97FA879C-7418-44E8-954C-5AFB74BD0462}" dt="2022-04-08T10:18:38.549" v="265"/>
          <ac:spMkLst>
            <pc:docMk/>
            <pc:sldMk cId="3233236850" sldId="256"/>
            <ac:spMk id="4" creationId="{C8F31CF7-B051-2BF9-89E3-A3A0A7E05E76}"/>
          </ac:spMkLst>
        </pc:spChg>
        <pc:spChg chg="add mod">
          <ac:chgData name="Maria Rueda" userId="9d5f5c484aef7654" providerId="Windows Live" clId="Web-{97FA879C-7418-44E8-954C-5AFB74BD0462}" dt="2022-04-08T10:18:54.893" v="269"/>
          <ac:spMkLst>
            <pc:docMk/>
            <pc:sldMk cId="3233236850" sldId="256"/>
            <ac:spMk id="5" creationId="{5373CAE0-1438-F482-87ED-D6A3E75C2D11}"/>
          </ac:spMkLst>
        </pc:spChg>
      </pc:sldChg>
      <pc:sldChg chg="addSp delSp modSp">
        <pc:chgData name="Maria Rueda" userId="9d5f5c484aef7654" providerId="Windows Live" clId="Web-{97FA879C-7418-44E8-954C-5AFB74BD0462}" dt="2022-04-08T10:18:51.768" v="267"/>
        <pc:sldMkLst>
          <pc:docMk/>
          <pc:sldMk cId="951072083" sldId="257"/>
        </pc:sldMkLst>
        <pc:spChg chg="mod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2" creationId="{82C14F30-A40A-47B2-8B1B-646D293F1EBB}"/>
          </ac:spMkLst>
        </pc:spChg>
        <pc:spChg chg="mod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3" creationId="{F677B671-F252-4D17-A3A6-24705A98CACF}"/>
          </ac:spMkLst>
        </pc:spChg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951072083" sldId="257"/>
            <ac:spMk id="7" creationId="{8AF80104-FDC3-6A9B-BCF8-F527B6C7F519}"/>
          </ac:spMkLst>
        </pc:spChg>
        <pc:spChg chg="add del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25" creationId="{8BBC959F-CAB6-4E23-81DE-E0BBF2B7E073}"/>
          </ac:spMkLst>
        </pc:spChg>
        <pc:spChg chg="add del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27" creationId="{7A94DEED-5E0F-4E41-A445-58C14864C34A}"/>
          </ac:spMkLst>
        </pc:spChg>
        <pc:spChg chg="add del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29" creationId="{5E1FEFA6-7D4F-4746-AE64-D4D52FE76DC2}"/>
          </ac:spMkLst>
        </pc:spChg>
        <pc:spChg chg="add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31" creationId="{702C0BBC-5A77-4D52-BD92-71B0400BE01A}"/>
          </ac:spMkLst>
        </pc:spChg>
        <pc:spChg chg="add">
          <ac:chgData name="Maria Rueda" userId="9d5f5c484aef7654" providerId="Windows Live" clId="Web-{97FA879C-7418-44E8-954C-5AFB74BD0462}" dt="2022-04-08T10:10:23.662" v="176"/>
          <ac:spMkLst>
            <pc:docMk/>
            <pc:sldMk cId="951072083" sldId="257"/>
            <ac:spMk id="32" creationId="{A766A8F4-67ED-471E-B755-B80A788C4A56}"/>
          </ac:spMkLst>
        </pc:spChg>
        <pc:spChg chg="add del">
          <ac:chgData name="Maria Rueda" userId="9d5f5c484aef7654" providerId="Windows Live" clId="Web-{97FA879C-7418-44E8-954C-5AFB74BD0462}" dt="2022-04-08T10:10:20.178" v="175"/>
          <ac:spMkLst>
            <pc:docMk/>
            <pc:sldMk cId="951072083" sldId="257"/>
            <ac:spMk id="34" creationId="{702C0BBC-5A77-4D52-BD92-71B0400BE01A}"/>
          </ac:spMkLst>
        </pc:spChg>
        <pc:spChg chg="add del">
          <ac:chgData name="Maria Rueda" userId="9d5f5c484aef7654" providerId="Windows Live" clId="Web-{97FA879C-7418-44E8-954C-5AFB74BD0462}" dt="2022-04-08T10:10:20.178" v="175"/>
          <ac:spMkLst>
            <pc:docMk/>
            <pc:sldMk cId="951072083" sldId="257"/>
            <ac:spMk id="36" creationId="{A766A8F4-67ED-471E-B755-B80A788C4A56}"/>
          </ac:spMkLst>
        </pc:spChg>
        <pc:picChg chg="del">
          <ac:chgData name="Maria Rueda" userId="9d5f5c484aef7654" providerId="Windows Live" clId="Web-{97FA879C-7418-44E8-954C-5AFB74BD0462}" dt="2022-04-08T10:07:52.503" v="151"/>
          <ac:picMkLst>
            <pc:docMk/>
            <pc:sldMk cId="951072083" sldId="257"/>
            <ac:picMk id="4" creationId="{7AF900E0-9A80-8751-E970-CE3EBC333F67}"/>
          </ac:picMkLst>
        </pc:picChg>
        <pc:picChg chg="add mod ord">
          <ac:chgData name="Maria Rueda" userId="9d5f5c484aef7654" providerId="Windows Live" clId="Web-{97FA879C-7418-44E8-954C-5AFB74BD0462}" dt="2022-04-08T10:10:23.662" v="176"/>
          <ac:picMkLst>
            <pc:docMk/>
            <pc:sldMk cId="951072083" sldId="257"/>
            <ac:picMk id="5" creationId="{1DC26B2A-ED64-7E51-CD27-133E92B33440}"/>
          </ac:picMkLst>
        </pc:picChg>
        <pc:picChg chg="mod modCrop">
          <ac:chgData name="Maria Rueda" userId="9d5f5c484aef7654" providerId="Windows Live" clId="Web-{97FA879C-7418-44E8-954C-5AFB74BD0462}" dt="2022-04-08T10:10:45.022" v="178"/>
          <ac:picMkLst>
            <pc:docMk/>
            <pc:sldMk cId="951072083" sldId="257"/>
            <ac:picMk id="6" creationId="{8F793097-11BE-613D-B057-45DD4924D46C}"/>
          </ac:picMkLst>
        </pc:pic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760708438" sldId="258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760708438" sldId="258"/>
            <ac:spMk id="5" creationId="{84D03D5E-43D7-7040-F183-98233B926E1F}"/>
          </ac:spMkLst>
        </pc:spChg>
      </pc:sldChg>
      <pc:sldChg chg="addSp delSp modSp">
        <pc:chgData name="Maria Rueda" userId="9d5f5c484aef7654" providerId="Windows Live" clId="Web-{97FA879C-7418-44E8-954C-5AFB74BD0462}" dt="2022-04-08T10:18:51.768" v="267"/>
        <pc:sldMkLst>
          <pc:docMk/>
          <pc:sldMk cId="1173908048" sldId="260"/>
        </pc:sldMkLst>
        <pc:spChg chg="add del mod">
          <ac:chgData name="Maria Rueda" userId="9d5f5c484aef7654" providerId="Windows Live" clId="Web-{97FA879C-7418-44E8-954C-5AFB74BD0462}" dt="2022-04-08T10:06:00.516" v="104"/>
          <ac:spMkLst>
            <pc:docMk/>
            <pc:sldMk cId="1173908048" sldId="260"/>
            <ac:spMk id="6" creationId="{15A7EE79-52E8-9B29-F59A-DB7FB5673335}"/>
          </ac:spMkLst>
        </pc:spChg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173908048" sldId="260"/>
            <ac:spMk id="50" creationId="{3A874E1C-2632-513B-C6C7-46B8C6A03C2E}"/>
          </ac:spMkLst>
        </pc:spChg>
        <pc:graphicFrameChg chg="add del">
          <ac:chgData name="Maria Rueda" userId="9d5f5c484aef7654" providerId="Windows Live" clId="Web-{97FA879C-7418-44E8-954C-5AFB74BD0462}" dt="2022-04-08T10:06:00.484" v="103"/>
          <ac:graphicFrameMkLst>
            <pc:docMk/>
            <pc:sldMk cId="1173908048" sldId="260"/>
            <ac:graphicFrameMk id="31" creationId="{3E28E69B-C888-85E9-47F7-F7F90C5DA352}"/>
          </ac:graphicFrameMkLst>
        </pc:graphicFrameChg>
        <pc:graphicFrameChg chg="add">
          <ac:chgData name="Maria Rueda" userId="9d5f5c484aef7654" providerId="Windows Live" clId="Web-{97FA879C-7418-44E8-954C-5AFB74BD0462}" dt="2022-04-08T10:06:00.516" v="104"/>
          <ac:graphicFrameMkLst>
            <pc:docMk/>
            <pc:sldMk cId="1173908048" sldId="260"/>
            <ac:graphicFrameMk id="33" creationId="{1ABBDFB5-FF1B-D0EB-8380-8320B5DB42DE}"/>
          </ac:graphicFrameMkLst>
        </pc:graphicFrameChg>
      </pc:sldChg>
      <pc:sldChg chg="addSp delSp modSp">
        <pc:chgData name="Maria Rueda" userId="9d5f5c484aef7654" providerId="Windows Live" clId="Web-{97FA879C-7418-44E8-954C-5AFB74BD0462}" dt="2022-04-08T10:21:05.708" v="272"/>
        <pc:sldMkLst>
          <pc:docMk/>
          <pc:sldMk cId="915171261" sldId="261"/>
        </pc:sldMkLst>
        <pc:spChg chg="mod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2" creationId="{82C14F30-A40A-47B2-8B1B-646D293F1EBB}"/>
          </ac:spMkLst>
        </pc:spChg>
        <pc:spChg chg="add mod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3" creationId="{3A05B980-7C7A-8CBF-48CA-845299CDEC75}"/>
          </ac:spMkLst>
        </pc:spChg>
        <pc:spChg chg="add del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45" creationId="{634C27EA-18ED-4CFA-8823-6BCBAC02D561}"/>
          </ac:spMkLst>
        </pc:spChg>
        <pc:spChg chg="add del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47" creationId="{7A94DEED-5E0F-4E41-A445-58C14864C34A}"/>
          </ac:spMkLst>
        </pc:spChg>
        <pc:spChg chg="add del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49" creationId="{5E1FEFA6-7D4F-4746-AE64-D4D52FE76DC2}"/>
          </ac:spMkLst>
        </pc:spChg>
        <pc:spChg chg="add del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50" creationId="{F677B671-F252-4D17-A3A6-24705A98CACF}"/>
          </ac:spMkLst>
        </pc:spChg>
        <pc:spChg chg="add del">
          <ac:chgData name="Maria Rueda" userId="9d5f5c484aef7654" providerId="Windows Live" clId="Web-{97FA879C-7418-44E8-954C-5AFB74BD0462}" dt="2022-04-08T10:21:05.708" v="272"/>
          <ac:spMkLst>
            <pc:docMk/>
            <pc:sldMk cId="915171261" sldId="261"/>
            <ac:spMk id="56" creationId="{6E00E3E0-07DA-4A53-8D2F-59983E1449A0}"/>
          </ac:spMkLst>
        </pc:spChg>
        <pc:graphicFrameChg chg="add del">
          <ac:chgData name="Maria Rueda" userId="9d5f5c484aef7654" providerId="Windows Live" clId="Web-{97FA879C-7418-44E8-954C-5AFB74BD0462}" dt="2022-04-08T10:21:05.708" v="272"/>
          <ac:graphicFrameMkLst>
            <pc:docMk/>
            <pc:sldMk cId="915171261" sldId="261"/>
            <ac:graphicFrameMk id="52" creationId="{B133E579-3025-CE5D-0E1B-2E7C7D7C58D7}"/>
          </ac:graphicFrameMkLst>
        </pc:graphicFrame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578448495" sldId="262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578448495" sldId="262"/>
            <ac:spMk id="3" creationId="{3A93537C-1C01-CA1D-4A5A-0C5EA06D5D1E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365430972" sldId="264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365430972" sldId="264"/>
            <ac:spMk id="4" creationId="{D67EBA91-14B9-2F5C-1E90-92A5DC4334FA}"/>
          </ac:spMkLst>
        </pc:spChg>
      </pc:sldChg>
      <pc:sldChg chg="addSp delSp modSp">
        <pc:chgData name="Maria Rueda" userId="9d5f5c484aef7654" providerId="Windows Live" clId="Web-{97FA879C-7418-44E8-954C-5AFB74BD0462}" dt="2022-04-08T10:19:12.175" v="270"/>
        <pc:sldMkLst>
          <pc:docMk/>
          <pc:sldMk cId="3092676557" sldId="265"/>
        </pc:sldMkLst>
        <pc:spChg chg="mod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2" creationId="{3B90608B-D467-827A-A3D8-35B7B6691E6F}"/>
          </ac:spMkLst>
        </pc:spChg>
        <pc:spChg chg="del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3" creationId="{3606D471-4856-724E-FB4B-6F655AA7B427}"/>
          </ac:spMkLst>
        </pc:spChg>
        <pc:spChg chg="add mod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4" creationId="{933CAE59-3225-D823-2BC9-A8BADF3ADAAF}"/>
          </ac:spMkLst>
        </pc:spChg>
        <pc:spChg chg="del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8" creationId="{EFF9146B-4CCD-4CDB-AB9C-458005307E6F}"/>
          </ac:spMkLst>
        </pc:spChg>
        <pc:spChg chg="del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10" creationId="{5E1FEFA6-7D4F-4746-AE64-D4D52FE76DC2}"/>
          </ac:spMkLst>
        </pc:spChg>
        <pc:spChg chg="del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12" creationId="{BF8DA3CF-9D4B-403A-9AD4-BB177DAB6CC1}"/>
          </ac:spMkLst>
        </pc:spChg>
        <pc:spChg chg="add">
          <ac:chgData name="Maria Rueda" userId="9d5f5c484aef7654" providerId="Windows Live" clId="Web-{97FA879C-7418-44E8-954C-5AFB74BD0462}" dt="2022-04-08T10:19:12.175" v="270"/>
          <ac:spMkLst>
            <pc:docMk/>
            <pc:sldMk cId="3092676557" sldId="265"/>
            <ac:spMk id="18" creationId="{6E00E3E0-07DA-4A53-8D2F-59983E1449A0}"/>
          </ac:spMkLst>
        </pc:spChg>
        <pc:graphicFrameChg chg="add">
          <ac:chgData name="Maria Rueda" userId="9d5f5c484aef7654" providerId="Windows Live" clId="Web-{97FA879C-7418-44E8-954C-5AFB74BD0462}" dt="2022-04-08T10:19:12.175" v="270"/>
          <ac:graphicFrameMkLst>
            <pc:docMk/>
            <pc:sldMk cId="3092676557" sldId="265"/>
            <ac:graphicFrameMk id="14" creationId="{822E7749-F684-698A-9AD9-601B0135D64E}"/>
          </ac:graphicFrameMkLst>
        </pc:graphicFrameChg>
      </pc:sldChg>
      <pc:sldChg chg="addSp delSp modSp">
        <pc:chgData name="Maria Rueda" userId="9d5f5c484aef7654" providerId="Windows Live" clId="Web-{97FA879C-7418-44E8-954C-5AFB74BD0462}" dt="2022-04-08T10:18:51.768" v="267"/>
        <pc:sldMkLst>
          <pc:docMk/>
          <pc:sldMk cId="1653916028" sldId="266"/>
        </pc:sldMkLst>
        <pc:spChg chg="add del mod">
          <ac:chgData name="Maria Rueda" userId="9d5f5c484aef7654" providerId="Windows Live" clId="Web-{97FA879C-7418-44E8-954C-5AFB74BD0462}" dt="2022-04-08T10:15:18.841" v="258" actId="1076"/>
          <ac:spMkLst>
            <pc:docMk/>
            <pc:sldMk cId="1653916028" sldId="266"/>
            <ac:spMk id="5" creationId="{81C1B434-E32C-7A0C-0ADD-E1C5B732E416}"/>
          </ac:spMkLst>
        </pc:spChg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653916028" sldId="266"/>
            <ac:spMk id="8" creationId="{F2BD3706-BC56-1A7E-18BF-31732E221A0D}"/>
          </ac:spMkLst>
        </pc:spChg>
        <pc:picChg chg="add mod">
          <ac:chgData name="Maria Rueda" userId="9d5f5c484aef7654" providerId="Windows Live" clId="Web-{97FA879C-7418-44E8-954C-5AFB74BD0462}" dt="2022-04-08T10:15:25.388" v="259" actId="1076"/>
          <ac:picMkLst>
            <pc:docMk/>
            <pc:sldMk cId="1653916028" sldId="266"/>
            <ac:picMk id="4" creationId="{D86ED128-77D4-64E1-FAE0-BA0771B3928C}"/>
          </ac:picMkLst>
        </pc:picChg>
        <pc:picChg chg="add mod">
          <ac:chgData name="Maria Rueda" userId="9d5f5c484aef7654" providerId="Windows Live" clId="Web-{97FA879C-7418-44E8-954C-5AFB74BD0462}" dt="2022-04-08T10:15:30.919" v="260" actId="1076"/>
          <ac:picMkLst>
            <pc:docMk/>
            <pc:sldMk cId="1653916028" sldId="266"/>
            <ac:picMk id="6" creationId="{9EC6CA3B-992F-385F-832C-856E73200B90}"/>
          </ac:picMkLst>
        </pc:picChg>
        <pc:picChg chg="add mod">
          <ac:chgData name="Maria Rueda" userId="9d5f5c484aef7654" providerId="Windows Live" clId="Web-{97FA879C-7418-44E8-954C-5AFB74BD0462}" dt="2022-04-08T10:16:26.061" v="263" actId="1076"/>
          <ac:picMkLst>
            <pc:docMk/>
            <pc:sldMk cId="1653916028" sldId="266"/>
            <ac:picMk id="7" creationId="{26B50960-970F-7FD9-009C-810EDB5BC220}"/>
          </ac:picMkLst>
        </pc:pic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381766387" sldId="268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381766387" sldId="268"/>
            <ac:spMk id="2" creationId="{D96C5B54-6D73-69F4-EAB7-5269F4E9BCDC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2478662157" sldId="269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2478662157" sldId="269"/>
            <ac:spMk id="3" creationId="{2573CBD4-D78D-0BB2-5D75-A9E4E61A4882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526485089" sldId="270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526485089" sldId="270"/>
            <ac:spMk id="3" creationId="{C54D837D-FEEF-3532-E2F9-5855CCA7D1C7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4142862508" sldId="272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4142862508" sldId="272"/>
            <ac:spMk id="4" creationId="{218BAA92-C88B-0447-1A51-0A3A2268254C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956101531" sldId="273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956101531" sldId="273"/>
            <ac:spMk id="3" creationId="{5E9A9816-F421-E1DA-140E-3026ADB25C26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587397960" sldId="274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587397960" sldId="274"/>
            <ac:spMk id="4" creationId="{F00520E3-368B-5957-1EF0-E601EE2372F9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623776686" sldId="277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623776686" sldId="277"/>
            <ac:spMk id="2" creationId="{6E40E7F3-CA27-AEF4-DE25-5418B4BD6E85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226884556" sldId="278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226884556" sldId="278"/>
            <ac:spMk id="2" creationId="{644A462C-515C-AD09-A85E-8AD61ECC3DA9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289845187" sldId="279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289845187" sldId="279"/>
            <ac:spMk id="2" creationId="{FA28B022-5173-12B1-BE81-19B603BA1950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2270363779" sldId="280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2270363779" sldId="280"/>
            <ac:spMk id="2" creationId="{95105813-74A7-8A47-C402-BEC729033E3D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194109002" sldId="282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194109002" sldId="282"/>
            <ac:spMk id="2" creationId="{4ECE3C92-2248-40E6-D3FE-D40257C60BE5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3420659623" sldId="283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3420659623" sldId="283"/>
            <ac:spMk id="2" creationId="{C50C274A-DB10-7922-4D42-EE58AC3AFDA5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799188240" sldId="284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799188240" sldId="284"/>
            <ac:spMk id="2" creationId="{DFE731F5-7425-0BD4-4F9E-BDEC1AF32F2E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270526813" sldId="285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270526813" sldId="285"/>
            <ac:spMk id="2" creationId="{F7AB1A20-C285-276B-6A45-F93DE4086268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1000619798" sldId="288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1000619798" sldId="288"/>
            <ac:spMk id="2" creationId="{EE93BF9F-6B85-3CAD-8710-C4E9F3D4885B}"/>
          </ac:spMkLst>
        </pc:spChg>
      </pc:sldChg>
      <pc:sldChg chg="addSp modSp">
        <pc:chgData name="Maria Rueda" userId="9d5f5c484aef7654" providerId="Windows Live" clId="Web-{97FA879C-7418-44E8-954C-5AFB74BD0462}" dt="2022-04-08T10:18:51.768" v="267"/>
        <pc:sldMkLst>
          <pc:docMk/>
          <pc:sldMk cId="2372864195" sldId="289"/>
        </pc:sldMkLst>
        <pc:spChg chg="add mod">
          <ac:chgData name="Maria Rueda" userId="9d5f5c484aef7654" providerId="Windows Live" clId="Web-{97FA879C-7418-44E8-954C-5AFB74BD0462}" dt="2022-04-08T10:18:51.768" v="267"/>
          <ac:spMkLst>
            <pc:docMk/>
            <pc:sldMk cId="2372864195" sldId="289"/>
            <ac:spMk id="2" creationId="{445B27F0-71EC-6ABF-2184-968EEBE0C412}"/>
          </ac:spMkLst>
        </pc:spChg>
      </pc:sldChg>
      <pc:sldMasterChg chg="mod modSldLayout">
        <pc:chgData name="Maria Rueda" userId="9d5f5c484aef7654" providerId="Windows Live" clId="Web-{97FA879C-7418-44E8-954C-5AFB74BD0462}" dt="2022-04-08T10:18:54.893" v="269"/>
        <pc:sldMasterMkLst>
          <pc:docMk/>
          <pc:sldMasterMk cId="136131288" sldId="2147483673"/>
        </pc:sldMasterMkLst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1972087857" sldId="2147483662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1801679568" sldId="2147483663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2785139767" sldId="2147483664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2787078468" sldId="2147483665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1407314243" sldId="2147483666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3701165385" sldId="2147483667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3512694274" sldId="2147483668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2311569777" sldId="2147483669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2516153201" sldId="2147483670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296589920" sldId="2147483671"/>
          </pc:sldLayoutMkLst>
        </pc:sldLayoutChg>
        <pc:sldLayoutChg chg="mod">
          <pc:chgData name="Maria Rueda" userId="9d5f5c484aef7654" providerId="Windows Live" clId="Web-{97FA879C-7418-44E8-954C-5AFB74BD0462}" dt="2022-04-08T10:18:54.893" v="269"/>
          <pc:sldLayoutMkLst>
            <pc:docMk/>
            <pc:sldMasterMk cId="136131288" sldId="2147483673"/>
            <pc:sldLayoutMk cId="3801980655" sldId="2147483672"/>
          </pc:sldLayoutMkLst>
        </pc:sldLayoutChg>
      </pc:sldMasterChg>
    </pc:docChg>
  </pc:docChgLst>
  <pc:docChgLst>
    <pc:chgData name="Lola Sánchez Maresca" userId="5cf1318d0fae6410" providerId="LiveId" clId="{5EF972FC-71EC-40A2-8680-07FFBDE1FE06}"/>
    <pc:docChg chg="undo custSel addSld delSld modSld">
      <pc:chgData name="Lola Sánchez Maresca" userId="5cf1318d0fae6410" providerId="LiveId" clId="{5EF972FC-71EC-40A2-8680-07FFBDE1FE06}" dt="2022-04-08T15:11:15.303" v="1776" actId="207"/>
      <pc:docMkLst>
        <pc:docMk/>
      </pc:docMkLst>
      <pc:sldChg chg="addSp delSp modSp mod">
        <pc:chgData name="Lola Sánchez Maresca" userId="5cf1318d0fae6410" providerId="LiveId" clId="{5EF972FC-71EC-40A2-8680-07FFBDE1FE06}" dt="2022-03-18T18:30:38.216" v="16" actId="113"/>
        <pc:sldMkLst>
          <pc:docMk/>
          <pc:sldMk cId="3233236850" sldId="256"/>
        </pc:sldMkLst>
        <pc:spChg chg="mod">
          <ac:chgData name="Lola Sánchez Maresca" userId="5cf1318d0fae6410" providerId="LiveId" clId="{5EF972FC-71EC-40A2-8680-07FFBDE1FE06}" dt="2022-03-18T18:30:26.243" v="11" actId="113"/>
          <ac:spMkLst>
            <pc:docMk/>
            <pc:sldMk cId="3233236850" sldId="256"/>
            <ac:spMk id="2" creationId="{A1276E57-7B13-460A-B2AC-9418AD4A7B7A}"/>
          </ac:spMkLst>
        </pc:spChg>
        <pc:spChg chg="mod">
          <ac:chgData name="Lola Sánchez Maresca" userId="5cf1318d0fae6410" providerId="LiveId" clId="{5EF972FC-71EC-40A2-8680-07FFBDE1FE06}" dt="2022-03-18T18:30:38.216" v="16" actId="113"/>
          <ac:spMkLst>
            <pc:docMk/>
            <pc:sldMk cId="3233236850" sldId="256"/>
            <ac:spMk id="3" creationId="{1C2769C0-1259-4930-BB95-9A16584986AD}"/>
          </ac:spMkLst>
        </pc:spChg>
        <pc:spChg chg="add del">
          <ac:chgData name="Lola Sánchez Maresca" userId="5cf1318d0fae6410" providerId="LiveId" clId="{5EF972FC-71EC-40A2-8680-07FFBDE1FE06}" dt="2022-03-18T18:30:15.265" v="10" actId="26606"/>
          <ac:spMkLst>
            <pc:docMk/>
            <pc:sldMk cId="3233236850" sldId="256"/>
            <ac:spMk id="9" creationId="{BF642132-805A-497E-9C84-8D6774339CB3}"/>
          </ac:spMkLst>
        </pc:spChg>
        <pc:spChg chg="add del">
          <ac:chgData name="Lola Sánchez Maresca" userId="5cf1318d0fae6410" providerId="LiveId" clId="{5EF972FC-71EC-40A2-8680-07FFBDE1FE06}" dt="2022-03-18T18:30:15.265" v="10" actId="26606"/>
          <ac:spMkLst>
            <pc:docMk/>
            <pc:sldMk cId="3233236850" sldId="256"/>
            <ac:spMk id="11" creationId="{F1E7F1DA-407F-41FD-AC0F-D9CAD118768B}"/>
          </ac:spMkLst>
        </pc:spChg>
        <pc:spChg chg="add del">
          <ac:chgData name="Lola Sánchez Maresca" userId="5cf1318d0fae6410" providerId="LiveId" clId="{5EF972FC-71EC-40A2-8680-07FFBDE1FE06}" dt="2022-03-18T18:30:13.558" v="7" actId="26606"/>
          <ac:spMkLst>
            <pc:docMk/>
            <pc:sldMk cId="3233236850" sldId="256"/>
            <ac:spMk id="29" creationId="{9E433CB3-EAB2-4842-A1DD-7BC051B55670}"/>
          </ac:spMkLst>
        </pc:spChg>
        <pc:spChg chg="add del">
          <ac:chgData name="Lola Sánchez Maresca" userId="5cf1318d0fae6410" providerId="LiveId" clId="{5EF972FC-71EC-40A2-8680-07FFBDE1FE06}" dt="2022-03-18T18:30:13.558" v="7" actId="26606"/>
          <ac:spMkLst>
            <pc:docMk/>
            <pc:sldMk cId="3233236850" sldId="256"/>
            <ac:spMk id="31" creationId="{B72D6322-BB79-455D-9295-EC9B9FA9D525}"/>
          </ac:spMkLst>
        </pc:spChg>
        <pc:spChg chg="add del">
          <ac:chgData name="Lola Sánchez Maresca" userId="5cf1318d0fae6410" providerId="LiveId" clId="{5EF972FC-71EC-40A2-8680-07FFBDE1FE06}" dt="2022-03-18T18:30:15.265" v="9" actId="26606"/>
          <ac:spMkLst>
            <pc:docMk/>
            <pc:sldMk cId="3233236850" sldId="256"/>
            <ac:spMk id="33" creationId="{BF642132-805A-497E-9C84-8D6774339CB3}"/>
          </ac:spMkLst>
        </pc:spChg>
        <pc:spChg chg="add del">
          <ac:chgData name="Lola Sánchez Maresca" userId="5cf1318d0fae6410" providerId="LiveId" clId="{5EF972FC-71EC-40A2-8680-07FFBDE1FE06}" dt="2022-03-18T18:30:15.265" v="9" actId="26606"/>
          <ac:spMkLst>
            <pc:docMk/>
            <pc:sldMk cId="3233236850" sldId="256"/>
            <ac:spMk id="34" creationId="{F1E7F1DA-407F-41FD-AC0F-D9CAD118768B}"/>
          </ac:spMkLst>
        </pc:spChg>
        <pc:spChg chg="add">
          <ac:chgData name="Lola Sánchez Maresca" userId="5cf1318d0fae6410" providerId="LiveId" clId="{5EF972FC-71EC-40A2-8680-07FFBDE1FE06}" dt="2022-03-18T18:30:15.265" v="10" actId="26606"/>
          <ac:spMkLst>
            <pc:docMk/>
            <pc:sldMk cId="3233236850" sldId="256"/>
            <ac:spMk id="36" creationId="{9E433CB3-EAB2-4842-A1DD-7BC051B55670}"/>
          </ac:spMkLst>
        </pc:spChg>
        <pc:spChg chg="add">
          <ac:chgData name="Lola Sánchez Maresca" userId="5cf1318d0fae6410" providerId="LiveId" clId="{5EF972FC-71EC-40A2-8680-07FFBDE1FE06}" dt="2022-03-18T18:30:15.265" v="10" actId="26606"/>
          <ac:spMkLst>
            <pc:docMk/>
            <pc:sldMk cId="3233236850" sldId="256"/>
            <ac:spMk id="37" creationId="{B72D6322-BB79-455D-9295-EC9B9FA9D525}"/>
          </ac:spMkLst>
        </pc:spChg>
        <pc:picChg chg="del">
          <ac:chgData name="Lola Sánchez Maresca" userId="5cf1318d0fae6410" providerId="LiveId" clId="{5EF972FC-71EC-40A2-8680-07FFBDE1FE06}" dt="2022-03-18T18:30:04.608" v="4" actId="478"/>
          <ac:picMkLst>
            <pc:docMk/>
            <pc:sldMk cId="3233236850" sldId="256"/>
            <ac:picMk id="4" creationId="{45F74E59-64FE-AB87-D0F8-2E453827D0F3}"/>
          </ac:picMkLst>
        </pc:picChg>
        <pc:picChg chg="add mod ord">
          <ac:chgData name="Lola Sánchez Maresca" userId="5cf1318d0fae6410" providerId="LiveId" clId="{5EF972FC-71EC-40A2-8680-07FFBDE1FE06}" dt="2022-03-18T18:30:35.827" v="15" actId="1076"/>
          <ac:picMkLst>
            <pc:docMk/>
            <pc:sldMk cId="3233236850" sldId="256"/>
            <ac:picMk id="24" creationId="{DDC3B94A-3096-45D6-9558-F240AAC9A5C8}"/>
          </ac:picMkLst>
        </pc:picChg>
      </pc:sldChg>
      <pc:sldChg chg="addSp delSp modSp mod">
        <pc:chgData name="Lola Sánchez Maresca" userId="5cf1318d0fae6410" providerId="LiveId" clId="{5EF972FC-71EC-40A2-8680-07FFBDE1FE06}" dt="2022-04-08T08:00:55.851" v="136" actId="20577"/>
        <pc:sldMkLst>
          <pc:docMk/>
          <pc:sldMk cId="951072083" sldId="257"/>
        </pc:sldMkLst>
        <pc:spChg chg="mod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2" creationId="{82C14F30-A40A-47B2-8B1B-646D293F1EBB}"/>
          </ac:spMkLst>
        </pc:spChg>
        <pc:spChg chg="mod">
          <ac:chgData name="Lola Sánchez Maresca" userId="5cf1318d0fae6410" providerId="LiveId" clId="{5EF972FC-71EC-40A2-8680-07FFBDE1FE06}" dt="2022-04-08T08:00:55.851" v="136" actId="20577"/>
          <ac:spMkLst>
            <pc:docMk/>
            <pc:sldMk cId="951072083" sldId="257"/>
            <ac:spMk id="3" creationId="{F677B671-F252-4D17-A3A6-24705A98CACF}"/>
          </ac:spMkLst>
        </pc:spChg>
        <pc:spChg chg="del">
          <ac:chgData name="Lola Sánchez Maresca" userId="5cf1318d0fae6410" providerId="LiveId" clId="{5EF972FC-71EC-40A2-8680-07FFBDE1FE06}" dt="2022-03-18T18:29:49.359" v="3" actId="26606"/>
          <ac:spMkLst>
            <pc:docMk/>
            <pc:sldMk cId="951072083" sldId="257"/>
            <ac:spMk id="8" creationId="{A9CD6474-47AA-4D47-AF35-32FA3089BDD1}"/>
          </ac:spMkLst>
        </pc:spChg>
        <pc:spChg chg="del">
          <ac:chgData name="Lola Sánchez Maresca" userId="5cf1318d0fae6410" providerId="LiveId" clId="{5EF972FC-71EC-40A2-8680-07FFBDE1FE06}" dt="2022-03-18T18:29:49.359" v="3" actId="26606"/>
          <ac:spMkLst>
            <pc:docMk/>
            <pc:sldMk cId="951072083" sldId="257"/>
            <ac:spMk id="10" creationId="{5E1FEFA6-7D4F-4746-AE64-D4D52FE76DC2}"/>
          </ac:spMkLst>
        </pc:spChg>
        <pc:spChg chg="del">
          <ac:chgData name="Lola Sánchez Maresca" userId="5cf1318d0fae6410" providerId="LiveId" clId="{5EF972FC-71EC-40A2-8680-07FFBDE1FE06}" dt="2022-03-18T18:29:49.359" v="3" actId="26606"/>
          <ac:spMkLst>
            <pc:docMk/>
            <pc:sldMk cId="951072083" sldId="257"/>
            <ac:spMk id="12" creationId="{BF8DA3CF-9D4B-403A-9AD4-BB177DAB6CC1}"/>
          </ac:spMkLst>
        </pc:spChg>
        <pc:spChg chg="add del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18" creationId="{9D949742-730C-4F7B-88BE-E4E69F6D1C64}"/>
          </ac:spMkLst>
        </pc:spChg>
        <pc:spChg chg="add del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20" creationId="{DC5C0732-01DA-4A7C-ABF5-56B3C5B039CD}"/>
          </ac:spMkLst>
        </pc:spChg>
        <pc:spChg chg="add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25" creationId="{8BBC959F-CAB6-4E23-81DE-E0BBF2B7E073}"/>
          </ac:spMkLst>
        </pc:spChg>
        <pc:spChg chg="add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27" creationId="{7A94DEED-5E0F-4E41-A445-58C14864C34A}"/>
          </ac:spMkLst>
        </pc:spChg>
        <pc:spChg chg="add">
          <ac:chgData name="Lola Sánchez Maresca" userId="5cf1318d0fae6410" providerId="LiveId" clId="{5EF972FC-71EC-40A2-8680-07FFBDE1FE06}" dt="2022-03-18T18:34:09.675" v="19" actId="26606"/>
          <ac:spMkLst>
            <pc:docMk/>
            <pc:sldMk cId="951072083" sldId="257"/>
            <ac:spMk id="29" creationId="{5E1FEFA6-7D4F-4746-AE64-D4D52FE76DC2}"/>
          </ac:spMkLst>
        </pc:spChg>
        <pc:picChg chg="add del mod">
          <ac:chgData name="Lola Sánchez Maresca" userId="5cf1318d0fae6410" providerId="LiveId" clId="{5EF972FC-71EC-40A2-8680-07FFBDE1FE06}" dt="2022-03-18T18:33:57.693" v="18" actId="478"/>
          <ac:picMkLst>
            <pc:docMk/>
            <pc:sldMk cId="951072083" sldId="257"/>
            <ac:picMk id="14" creationId="{17F4BD78-0D49-6607-22C9-9E1CE36753A4}"/>
          </ac:picMkLst>
        </pc:picChg>
      </pc:sldChg>
      <pc:sldChg chg="new">
        <pc:chgData name="Lola Sánchez Maresca" userId="5cf1318d0fae6410" providerId="LiveId" clId="{5EF972FC-71EC-40A2-8680-07FFBDE1FE06}" dt="2022-03-18T18:29:19.852" v="2" actId="680"/>
        <pc:sldMkLst>
          <pc:docMk/>
          <pc:sldMk cId="3760708438" sldId="258"/>
        </pc:sldMkLst>
      </pc:sldChg>
      <pc:sldChg chg="modSp mod">
        <pc:chgData name="Lola Sánchez Maresca" userId="5cf1318d0fae6410" providerId="LiveId" clId="{5EF972FC-71EC-40A2-8680-07FFBDE1FE06}" dt="2022-04-08T08:00:27.358" v="135" actId="20577"/>
        <pc:sldMkLst>
          <pc:docMk/>
          <pc:sldMk cId="1173908048" sldId="260"/>
        </pc:sldMkLst>
        <pc:spChg chg="mod">
          <ac:chgData name="Lola Sánchez Maresca" userId="5cf1318d0fae6410" providerId="LiveId" clId="{5EF972FC-71EC-40A2-8680-07FFBDE1FE06}" dt="2022-04-08T08:00:27.358" v="135" actId="20577"/>
          <ac:spMkLst>
            <pc:docMk/>
            <pc:sldMk cId="1173908048" sldId="260"/>
            <ac:spMk id="6" creationId="{15A7EE79-52E8-9B29-F59A-DB7FB5673335}"/>
          </ac:spMkLst>
        </pc:spChg>
      </pc:sldChg>
      <pc:sldChg chg="modSp mod">
        <pc:chgData name="Lola Sánchez Maresca" userId="5cf1318d0fae6410" providerId="LiveId" clId="{5EF972FC-71EC-40A2-8680-07FFBDE1FE06}" dt="2022-04-08T08:18:03.955" v="325" actId="20577"/>
        <pc:sldMkLst>
          <pc:docMk/>
          <pc:sldMk cId="915171261" sldId="261"/>
        </pc:sldMkLst>
        <pc:spChg chg="mod">
          <ac:chgData name="Lola Sánchez Maresca" userId="5cf1318d0fae6410" providerId="LiveId" clId="{5EF972FC-71EC-40A2-8680-07FFBDE1FE06}" dt="2022-04-08T08:18:03.955" v="325" actId="20577"/>
          <ac:spMkLst>
            <pc:docMk/>
            <pc:sldMk cId="915171261" sldId="261"/>
            <ac:spMk id="50" creationId="{F677B671-F252-4D17-A3A6-24705A98CACF}"/>
          </ac:spMkLst>
        </pc:spChg>
      </pc:sldChg>
      <pc:sldChg chg="setBg">
        <pc:chgData name="Lola Sánchez Maresca" userId="5cf1318d0fae6410" providerId="LiveId" clId="{5EF972FC-71EC-40A2-8680-07FFBDE1FE06}" dt="2022-04-08T08:11:07.548" v="296"/>
        <pc:sldMkLst>
          <pc:docMk/>
          <pc:sldMk cId="3365430972" sldId="264"/>
        </pc:sldMkLst>
      </pc:sldChg>
      <pc:sldChg chg="modSp mod setBg">
        <pc:chgData name="Lola Sánchez Maresca" userId="5cf1318d0fae6410" providerId="LiveId" clId="{5EF972FC-71EC-40A2-8680-07FFBDE1FE06}" dt="2022-04-08T08:26:49.688" v="377" actId="113"/>
        <pc:sldMkLst>
          <pc:docMk/>
          <pc:sldMk cId="1526485089" sldId="270"/>
        </pc:sldMkLst>
        <pc:spChg chg="mod">
          <ac:chgData name="Lola Sánchez Maresca" userId="5cf1318d0fae6410" providerId="LiveId" clId="{5EF972FC-71EC-40A2-8680-07FFBDE1FE06}" dt="2022-04-08T08:26:49.688" v="377" actId="113"/>
          <ac:spMkLst>
            <pc:docMk/>
            <pc:sldMk cId="1526485089" sldId="270"/>
            <ac:spMk id="2" creationId="{53504B15-BB5A-25C3-6D75-75DBAD5FD2C7}"/>
          </ac:spMkLst>
        </pc:spChg>
        <pc:picChg chg="mod">
          <ac:chgData name="Lola Sánchez Maresca" userId="5cf1318d0fae6410" providerId="LiveId" clId="{5EF972FC-71EC-40A2-8680-07FFBDE1FE06}" dt="2022-04-08T08:26:22.635" v="373" actId="14100"/>
          <ac:picMkLst>
            <pc:docMk/>
            <pc:sldMk cId="1526485089" sldId="270"/>
            <ac:picMk id="6" creationId="{E2B9C3CB-C33D-0145-290C-B77E3D67CBC3}"/>
          </ac:picMkLst>
        </pc:picChg>
      </pc:sldChg>
      <pc:sldChg chg="modSp mod">
        <pc:chgData name="Lola Sánchez Maresca" userId="5cf1318d0fae6410" providerId="LiveId" clId="{5EF972FC-71EC-40A2-8680-07FFBDE1FE06}" dt="2022-04-08T08:07:07.311" v="225" actId="113"/>
        <pc:sldMkLst>
          <pc:docMk/>
          <pc:sldMk cId="4142862508" sldId="272"/>
        </pc:sldMkLst>
        <pc:spChg chg="mod">
          <ac:chgData name="Lola Sánchez Maresca" userId="5cf1318d0fae6410" providerId="LiveId" clId="{5EF972FC-71EC-40A2-8680-07FFBDE1FE06}" dt="2022-04-08T08:06:53.516" v="221" actId="1076"/>
          <ac:spMkLst>
            <pc:docMk/>
            <pc:sldMk cId="4142862508" sldId="272"/>
            <ac:spMk id="2" creationId="{C0C36479-1FA1-1366-5297-E361D312A3CA}"/>
          </ac:spMkLst>
        </pc:spChg>
        <pc:spChg chg="mod">
          <ac:chgData name="Lola Sánchez Maresca" userId="5cf1318d0fae6410" providerId="LiveId" clId="{5EF972FC-71EC-40A2-8680-07FFBDE1FE06}" dt="2022-04-08T08:07:07.311" v="225" actId="113"/>
          <ac:spMkLst>
            <pc:docMk/>
            <pc:sldMk cId="4142862508" sldId="272"/>
            <ac:spMk id="3" creationId="{8A5BADE5-153A-E7E4-D6FF-15FEE3D557BB}"/>
          </ac:spMkLst>
        </pc:spChg>
      </pc:sldChg>
      <pc:sldChg chg="modSp mod">
        <pc:chgData name="Lola Sánchez Maresca" userId="5cf1318d0fae6410" providerId="LiveId" clId="{5EF972FC-71EC-40A2-8680-07FFBDE1FE06}" dt="2022-04-08T08:07:13.743" v="226" actId="1076"/>
        <pc:sldMkLst>
          <pc:docMk/>
          <pc:sldMk cId="956101531" sldId="273"/>
        </pc:sldMkLst>
        <pc:spChg chg="mod">
          <ac:chgData name="Lola Sánchez Maresca" userId="5cf1318d0fae6410" providerId="LiveId" clId="{5EF972FC-71EC-40A2-8680-07FFBDE1FE06}" dt="2022-04-08T08:05:58.477" v="213" actId="113"/>
          <ac:spMkLst>
            <pc:docMk/>
            <pc:sldMk cId="956101531" sldId="273"/>
            <ac:spMk id="2" creationId="{FF5BE21A-BE2D-0082-4485-2682D972385E}"/>
          </ac:spMkLst>
        </pc:spChg>
        <pc:spChg chg="mod">
          <ac:chgData name="Lola Sánchez Maresca" userId="5cf1318d0fae6410" providerId="LiveId" clId="{5EF972FC-71EC-40A2-8680-07FFBDE1FE06}" dt="2022-04-08T08:07:13.743" v="226" actId="1076"/>
          <ac:spMkLst>
            <pc:docMk/>
            <pc:sldMk cId="956101531" sldId="273"/>
            <ac:spMk id="15" creationId="{3C19FE4E-624A-1366-1849-27EFA4A3D68C}"/>
          </ac:spMkLst>
        </pc:spChg>
      </pc:sldChg>
      <pc:sldChg chg="modSp mod setBg">
        <pc:chgData name="Lola Sánchez Maresca" userId="5cf1318d0fae6410" providerId="LiveId" clId="{5EF972FC-71EC-40A2-8680-07FFBDE1FE06}" dt="2022-04-08T08:15:52.884" v="317"/>
        <pc:sldMkLst>
          <pc:docMk/>
          <pc:sldMk cId="587397960" sldId="274"/>
        </pc:sldMkLst>
        <pc:spChg chg="mod">
          <ac:chgData name="Lola Sánchez Maresca" userId="5cf1318d0fae6410" providerId="LiveId" clId="{5EF972FC-71EC-40A2-8680-07FFBDE1FE06}" dt="2022-04-08T08:09:15.558" v="289" actId="1076"/>
          <ac:spMkLst>
            <pc:docMk/>
            <pc:sldMk cId="587397960" sldId="274"/>
            <ac:spMk id="2" creationId="{C0C36479-1FA1-1366-5297-E361D312A3CA}"/>
          </ac:spMkLst>
        </pc:spChg>
        <pc:spChg chg="mod">
          <ac:chgData name="Lola Sánchez Maresca" userId="5cf1318d0fae6410" providerId="LiveId" clId="{5EF972FC-71EC-40A2-8680-07FFBDE1FE06}" dt="2022-04-08T08:09:22.125" v="290" actId="1076"/>
          <ac:spMkLst>
            <pc:docMk/>
            <pc:sldMk cId="587397960" sldId="274"/>
            <ac:spMk id="3" creationId="{8A5BADE5-153A-E7E4-D6FF-15FEE3D557BB}"/>
          </ac:spMkLst>
        </pc:spChg>
      </pc:sldChg>
      <pc:sldChg chg="modSp del mod">
        <pc:chgData name="Lola Sánchez Maresca" userId="5cf1318d0fae6410" providerId="LiveId" clId="{5EF972FC-71EC-40A2-8680-07FFBDE1FE06}" dt="2022-04-08T08:24:29.404" v="358" actId="47"/>
        <pc:sldMkLst>
          <pc:docMk/>
          <pc:sldMk cId="1840157858" sldId="275"/>
        </pc:sldMkLst>
        <pc:picChg chg="mod">
          <ac:chgData name="Lola Sánchez Maresca" userId="5cf1318d0fae6410" providerId="LiveId" clId="{5EF972FC-71EC-40A2-8680-07FFBDE1FE06}" dt="2022-04-08T08:23:06.202" v="347" actId="1076"/>
          <ac:picMkLst>
            <pc:docMk/>
            <pc:sldMk cId="1840157858" sldId="275"/>
            <ac:picMk id="7" creationId="{6A3C1BAF-8FFB-B426-023F-6F23F870BB2A}"/>
          </ac:picMkLst>
        </pc:picChg>
      </pc:sldChg>
      <pc:sldChg chg="addSp delSp modSp del mod setBg">
        <pc:chgData name="Lola Sánchez Maresca" userId="5cf1318d0fae6410" providerId="LiveId" clId="{5EF972FC-71EC-40A2-8680-07FFBDE1FE06}" dt="2022-04-08T08:16:22.758" v="320" actId="2696"/>
        <pc:sldMkLst>
          <pc:docMk/>
          <pc:sldMk cId="467005662" sldId="276"/>
        </pc:sldMkLst>
        <pc:spChg chg="mod">
          <ac:chgData name="Lola Sánchez Maresca" userId="5cf1318d0fae6410" providerId="LiveId" clId="{5EF972FC-71EC-40A2-8680-07FFBDE1FE06}" dt="2022-04-08T08:14:27.297" v="301" actId="26606"/>
          <ac:spMkLst>
            <pc:docMk/>
            <pc:sldMk cId="467005662" sldId="276"/>
            <ac:spMk id="19" creationId="{C528EEDF-4D8A-C838-C87E-91CE550524AA}"/>
          </ac:spMkLst>
        </pc:spChg>
        <pc:spChg chg="del">
          <ac:chgData name="Lola Sánchez Maresca" userId="5cf1318d0fae6410" providerId="LiveId" clId="{5EF972FC-71EC-40A2-8680-07FFBDE1FE06}" dt="2022-04-08T08:14:27.297" v="301" actId="26606"/>
          <ac:spMkLst>
            <pc:docMk/>
            <pc:sldMk cId="467005662" sldId="276"/>
            <ac:spMk id="22" creationId="{C1CA7196-CAF1-4234-8849-E335F0BCA3E8}"/>
          </ac:spMkLst>
        </pc:spChg>
        <pc:spChg chg="del">
          <ac:chgData name="Lola Sánchez Maresca" userId="5cf1318d0fae6410" providerId="LiveId" clId="{5EF972FC-71EC-40A2-8680-07FFBDE1FE06}" dt="2022-04-08T08:14:27.297" v="301" actId="26606"/>
          <ac:spMkLst>
            <pc:docMk/>
            <pc:sldMk cId="467005662" sldId="276"/>
            <ac:spMk id="24" creationId="{8A7C3535-4FB5-4E5B-BDFE-FA61877AF1A9}"/>
          </ac:spMkLst>
        </pc:spChg>
        <pc:spChg chg="add">
          <ac:chgData name="Lola Sánchez Maresca" userId="5cf1318d0fae6410" providerId="LiveId" clId="{5EF972FC-71EC-40A2-8680-07FFBDE1FE06}" dt="2022-04-08T08:14:27.297" v="301" actId="26606"/>
          <ac:spMkLst>
            <pc:docMk/>
            <pc:sldMk cId="467005662" sldId="276"/>
            <ac:spMk id="29" creationId="{25DEB908-D1CD-4F2D-8E11-147CE277978E}"/>
          </ac:spMkLst>
        </pc:spChg>
        <pc:spChg chg="add">
          <ac:chgData name="Lola Sánchez Maresca" userId="5cf1318d0fae6410" providerId="LiveId" clId="{5EF972FC-71EC-40A2-8680-07FFBDE1FE06}" dt="2022-04-08T08:14:27.297" v="301" actId="26606"/>
          <ac:spMkLst>
            <pc:docMk/>
            <pc:sldMk cId="467005662" sldId="276"/>
            <ac:spMk id="31" creationId="{C3AD737C-E656-4AA4-816A-3E6836ED38F0}"/>
          </ac:spMkLst>
        </pc:spChg>
        <pc:picChg chg="mod">
          <ac:chgData name="Lola Sánchez Maresca" userId="5cf1318d0fae6410" providerId="LiveId" clId="{5EF972FC-71EC-40A2-8680-07FFBDE1FE06}" dt="2022-04-08T08:14:27.297" v="301" actId="26606"/>
          <ac:picMkLst>
            <pc:docMk/>
            <pc:sldMk cId="467005662" sldId="276"/>
            <ac:picMk id="4" creationId="{23A1592B-6D8F-21F6-1FEA-0D7470D4E7DB}"/>
          </ac:picMkLst>
        </pc:picChg>
      </pc:sldChg>
      <pc:sldChg chg="addSp modSp mod">
        <pc:chgData name="Lola Sánchez Maresca" userId="5cf1318d0fae6410" providerId="LiveId" clId="{5EF972FC-71EC-40A2-8680-07FFBDE1FE06}" dt="2022-04-08T15:11:15.303" v="1776" actId="207"/>
        <pc:sldMkLst>
          <pc:docMk/>
          <pc:sldMk cId="1194109002" sldId="282"/>
        </pc:sldMkLst>
        <pc:spChg chg="add mod">
          <ac:chgData name="Lola Sánchez Maresca" userId="5cf1318d0fae6410" providerId="LiveId" clId="{5EF972FC-71EC-40A2-8680-07FFBDE1FE06}" dt="2022-04-08T15:11:15.303" v="1776" actId="207"/>
          <ac:spMkLst>
            <pc:docMk/>
            <pc:sldMk cId="1194109002" sldId="282"/>
            <ac:spMk id="3" creationId="{D43125DC-8261-4601-B702-DB7E2B3A2236}"/>
          </ac:spMkLst>
        </pc:spChg>
      </pc:sldChg>
      <pc:sldChg chg="addSp delSp modSp new mod setBg">
        <pc:chgData name="Lola Sánchez Maresca" userId="5cf1318d0fae6410" providerId="LiveId" clId="{5EF972FC-71EC-40A2-8680-07FFBDE1FE06}" dt="2022-04-08T08:22:02.684" v="344" actId="1582"/>
        <pc:sldMkLst>
          <pc:docMk/>
          <pc:sldMk cId="3420659623" sldId="283"/>
        </pc:sldMkLst>
        <pc:spChg chg="del">
          <ac:chgData name="Lola Sánchez Maresca" userId="5cf1318d0fae6410" providerId="LiveId" clId="{5EF972FC-71EC-40A2-8680-07FFBDE1FE06}" dt="2022-04-08T08:14:55.158" v="304" actId="478"/>
          <ac:spMkLst>
            <pc:docMk/>
            <pc:sldMk cId="3420659623" sldId="283"/>
            <ac:spMk id="2" creationId="{15B65B16-34FC-461B-8707-50B54FE7DC2F}"/>
          </ac:spMkLst>
        </pc:spChg>
        <pc:spChg chg="del mod">
          <ac:chgData name="Lola Sánchez Maresca" userId="5cf1318d0fae6410" providerId="LiveId" clId="{5EF972FC-71EC-40A2-8680-07FFBDE1FE06}" dt="2022-04-08T08:14:58.220" v="306" actId="478"/>
          <ac:spMkLst>
            <pc:docMk/>
            <pc:sldMk cId="3420659623" sldId="283"/>
            <ac:spMk id="3" creationId="{16B969D9-66D9-4E22-A039-D6D65A43CB3E}"/>
          </ac:spMkLst>
        </pc:spChg>
        <pc:spChg chg="add mod">
          <ac:chgData name="Lola Sánchez Maresca" userId="5cf1318d0fae6410" providerId="LiveId" clId="{5EF972FC-71EC-40A2-8680-07FFBDE1FE06}" dt="2022-04-08T08:18:42.801" v="331" actId="255"/>
          <ac:spMkLst>
            <pc:docMk/>
            <pc:sldMk cId="3420659623" sldId="283"/>
            <ac:spMk id="6" creationId="{3C0C8224-0A26-4FF1-B4E9-DA24B3DC84B3}"/>
          </ac:spMkLst>
        </pc:spChg>
        <pc:picChg chg="add mod modCrop">
          <ac:chgData name="Lola Sánchez Maresca" userId="5cf1318d0fae6410" providerId="LiveId" clId="{5EF972FC-71EC-40A2-8680-07FFBDE1FE06}" dt="2022-04-08T08:22:02.684" v="344" actId="1582"/>
          <ac:picMkLst>
            <pc:docMk/>
            <pc:sldMk cId="3420659623" sldId="283"/>
            <ac:picMk id="4" creationId="{F16D272C-A952-4248-9004-3CD5A2817A20}"/>
          </ac:picMkLst>
        </pc:picChg>
      </pc:sldChg>
      <pc:sldChg chg="addSp delSp modSp new mod setBg">
        <pc:chgData name="Lola Sánchez Maresca" userId="5cf1318d0fae6410" providerId="LiveId" clId="{5EF972FC-71EC-40A2-8680-07FFBDE1FE06}" dt="2022-04-08T08:24:12.884" v="357"/>
        <pc:sldMkLst>
          <pc:docMk/>
          <pc:sldMk cId="1799188240" sldId="284"/>
        </pc:sldMkLst>
        <pc:spChg chg="del">
          <ac:chgData name="Lola Sánchez Maresca" userId="5cf1318d0fae6410" providerId="LiveId" clId="{5EF972FC-71EC-40A2-8680-07FFBDE1FE06}" dt="2022-04-08T08:23:46.457" v="351" actId="478"/>
          <ac:spMkLst>
            <pc:docMk/>
            <pc:sldMk cId="1799188240" sldId="284"/>
            <ac:spMk id="2" creationId="{73CEFDCF-1BF0-4CEE-9BA8-766F7E7941FC}"/>
          </ac:spMkLst>
        </pc:spChg>
        <pc:spChg chg="del">
          <ac:chgData name="Lola Sánchez Maresca" userId="5cf1318d0fae6410" providerId="LiveId" clId="{5EF972FC-71EC-40A2-8680-07FFBDE1FE06}" dt="2022-04-08T08:23:47.960" v="352" actId="478"/>
          <ac:spMkLst>
            <pc:docMk/>
            <pc:sldMk cId="1799188240" sldId="284"/>
            <ac:spMk id="3" creationId="{1ACD2916-5409-4DBE-8C23-7FFD99CCCA07}"/>
          </ac:spMkLst>
        </pc:spChg>
        <pc:picChg chg="add mod">
          <ac:chgData name="Lola Sánchez Maresca" userId="5cf1318d0fae6410" providerId="LiveId" clId="{5EF972FC-71EC-40A2-8680-07FFBDE1FE06}" dt="2022-04-08T08:24:12.884" v="357"/>
          <ac:picMkLst>
            <pc:docMk/>
            <pc:sldMk cId="1799188240" sldId="284"/>
            <ac:picMk id="4" creationId="{20E1CCCE-75AB-43D1-BE90-23F4C1CA19C1}"/>
          </ac:picMkLst>
        </pc:picChg>
      </pc:sldChg>
      <pc:sldChg chg="add del setBg">
        <pc:chgData name="Lola Sánchez Maresca" userId="5cf1318d0fae6410" providerId="LiveId" clId="{5EF972FC-71EC-40A2-8680-07FFBDE1FE06}" dt="2022-04-08T08:23:33.664" v="349" actId="47"/>
        <pc:sldMkLst>
          <pc:docMk/>
          <pc:sldMk cId="3789243499" sldId="284"/>
        </pc:sldMkLst>
      </pc:sldChg>
      <pc:sldChg chg="add del setBg">
        <pc:chgData name="Lola Sánchez Maresca" userId="5cf1318d0fae6410" providerId="LiveId" clId="{5EF972FC-71EC-40A2-8680-07FFBDE1FE06}" dt="2022-04-08T08:24:07.624" v="356" actId="47"/>
        <pc:sldMkLst>
          <pc:docMk/>
          <pc:sldMk cId="65181579" sldId="285"/>
        </pc:sldMkLst>
      </pc:sldChg>
      <pc:sldChg chg="addSp delSp modSp new mod setBg">
        <pc:chgData name="Lola Sánchez Maresca" userId="5cf1318d0fae6410" providerId="LiveId" clId="{5EF972FC-71EC-40A2-8680-07FFBDE1FE06}" dt="2022-04-08T08:57:10.909" v="1493" actId="692"/>
        <pc:sldMkLst>
          <pc:docMk/>
          <pc:sldMk cId="1270526813" sldId="285"/>
        </pc:sldMkLst>
        <pc:spChg chg="del">
          <ac:chgData name="Lola Sánchez Maresca" userId="5cf1318d0fae6410" providerId="LiveId" clId="{5EF972FC-71EC-40A2-8680-07FFBDE1FE06}" dt="2022-04-08T08:28:10.864" v="379" actId="478"/>
          <ac:spMkLst>
            <pc:docMk/>
            <pc:sldMk cId="1270526813" sldId="285"/>
            <ac:spMk id="2" creationId="{CBB178F3-BD30-4C20-B011-B7DC362119EF}"/>
          </ac:spMkLst>
        </pc:spChg>
        <pc:spChg chg="del">
          <ac:chgData name="Lola Sánchez Maresca" userId="5cf1318d0fae6410" providerId="LiveId" clId="{5EF972FC-71EC-40A2-8680-07FFBDE1FE06}" dt="2022-04-08T08:28:13.411" v="380" actId="478"/>
          <ac:spMkLst>
            <pc:docMk/>
            <pc:sldMk cId="1270526813" sldId="285"/>
            <ac:spMk id="3" creationId="{5D0DCDFF-9B88-4376-A574-9FD1E705F63E}"/>
          </ac:spMkLst>
        </pc:spChg>
        <pc:spChg chg="add mod">
          <ac:chgData name="Lola Sánchez Maresca" userId="5cf1318d0fae6410" providerId="LiveId" clId="{5EF972FC-71EC-40A2-8680-07FFBDE1FE06}" dt="2022-04-08T08:42:41.788" v="1155" actId="1076"/>
          <ac:spMkLst>
            <pc:docMk/>
            <pc:sldMk cId="1270526813" sldId="285"/>
            <ac:spMk id="6" creationId="{F26C72A3-E58E-466B-AAAC-BB769AF3806C}"/>
          </ac:spMkLst>
        </pc:spChg>
        <pc:spChg chg="add mod">
          <ac:chgData name="Lola Sánchez Maresca" userId="5cf1318d0fae6410" providerId="LiveId" clId="{5EF972FC-71EC-40A2-8680-07FFBDE1FE06}" dt="2022-04-08T08:57:10.909" v="1493" actId="692"/>
          <ac:spMkLst>
            <pc:docMk/>
            <pc:sldMk cId="1270526813" sldId="285"/>
            <ac:spMk id="11" creationId="{7789A3D1-7A3C-40EE-9A64-D3C2DC56DDAB}"/>
          </ac:spMkLst>
        </pc:spChg>
        <pc:picChg chg="add del mod modCrop">
          <ac:chgData name="Lola Sánchez Maresca" userId="5cf1318d0fae6410" providerId="LiveId" clId="{5EF972FC-71EC-40A2-8680-07FFBDE1FE06}" dt="2022-04-08T08:40:27.016" v="1008" actId="478"/>
          <ac:picMkLst>
            <pc:docMk/>
            <pc:sldMk cId="1270526813" sldId="285"/>
            <ac:picMk id="5" creationId="{A90A0F34-6160-4A5F-82A5-7978C5561264}"/>
          </ac:picMkLst>
        </pc:picChg>
        <pc:picChg chg="add del mod">
          <ac:chgData name="Lola Sánchez Maresca" userId="5cf1318d0fae6410" providerId="LiveId" clId="{5EF972FC-71EC-40A2-8680-07FFBDE1FE06}" dt="2022-04-08T08:36:22.389" v="513" actId="478"/>
          <ac:picMkLst>
            <pc:docMk/>
            <pc:sldMk cId="1270526813" sldId="285"/>
            <ac:picMk id="1026" creationId="{1A2B5CEE-B874-4EA8-A8B3-45E452C292A9}"/>
          </ac:picMkLst>
        </pc:picChg>
        <pc:cxnChg chg="add mod">
          <ac:chgData name="Lola Sánchez Maresca" userId="5cf1318d0fae6410" providerId="LiveId" clId="{5EF972FC-71EC-40A2-8680-07FFBDE1FE06}" dt="2022-04-08T08:51:19.344" v="1264" actId="14100"/>
          <ac:cxnSpMkLst>
            <pc:docMk/>
            <pc:sldMk cId="1270526813" sldId="285"/>
            <ac:cxnSpMk id="8" creationId="{124E5867-281D-44E4-AB5F-9E587F7C94CB}"/>
          </ac:cxnSpMkLst>
        </pc:cxnChg>
      </pc:sldChg>
      <pc:sldChg chg="addSp delSp modSp new del mod setBg">
        <pc:chgData name="Lola Sánchez Maresca" userId="5cf1318d0fae6410" providerId="LiveId" clId="{5EF972FC-71EC-40A2-8680-07FFBDE1FE06}" dt="2022-04-08T08:25:52.578" v="369" actId="47"/>
        <pc:sldMkLst>
          <pc:docMk/>
          <pc:sldMk cId="3421377785" sldId="285"/>
        </pc:sldMkLst>
        <pc:spChg chg="del mod">
          <ac:chgData name="Lola Sánchez Maresca" userId="5cf1318d0fae6410" providerId="LiveId" clId="{5EF972FC-71EC-40A2-8680-07FFBDE1FE06}" dt="2022-04-08T08:24:59.679" v="361" actId="478"/>
          <ac:spMkLst>
            <pc:docMk/>
            <pc:sldMk cId="3421377785" sldId="285"/>
            <ac:spMk id="2" creationId="{2669E9FB-D9BA-4A31-9DEB-6A726657E71C}"/>
          </ac:spMkLst>
        </pc:spChg>
        <pc:spChg chg="del mod">
          <ac:chgData name="Lola Sánchez Maresca" userId="5cf1318d0fae6410" providerId="LiveId" clId="{5EF972FC-71EC-40A2-8680-07FFBDE1FE06}" dt="2022-04-08T08:25:01.435" v="362" actId="478"/>
          <ac:spMkLst>
            <pc:docMk/>
            <pc:sldMk cId="3421377785" sldId="285"/>
            <ac:spMk id="3" creationId="{EA23F2B0-5B5D-4518-91A3-3119A128134C}"/>
          </ac:spMkLst>
        </pc:spChg>
        <pc:spChg chg="add">
          <ac:chgData name="Lola Sánchez Maresca" userId="5cf1318d0fae6410" providerId="LiveId" clId="{5EF972FC-71EC-40A2-8680-07FFBDE1FE06}" dt="2022-04-08T08:24:57.057" v="360" actId="26606"/>
          <ac:spMkLst>
            <pc:docMk/>
            <pc:sldMk cId="3421377785" sldId="285"/>
            <ac:spMk id="8" creationId="{EFF9146B-4CCD-4CDB-AB9C-458005307E6F}"/>
          </ac:spMkLst>
        </pc:spChg>
        <pc:spChg chg="add">
          <ac:chgData name="Lola Sánchez Maresca" userId="5cf1318d0fae6410" providerId="LiveId" clId="{5EF972FC-71EC-40A2-8680-07FFBDE1FE06}" dt="2022-04-08T08:24:57.057" v="360" actId="26606"/>
          <ac:spMkLst>
            <pc:docMk/>
            <pc:sldMk cId="3421377785" sldId="285"/>
            <ac:spMk id="10" creationId="{5E1FEFA6-7D4F-4746-AE64-D4D52FE76DC2}"/>
          </ac:spMkLst>
        </pc:spChg>
        <pc:spChg chg="add">
          <ac:chgData name="Lola Sánchez Maresca" userId="5cf1318d0fae6410" providerId="LiveId" clId="{5EF972FC-71EC-40A2-8680-07FFBDE1FE06}" dt="2022-04-08T08:24:57.057" v="360" actId="26606"/>
          <ac:spMkLst>
            <pc:docMk/>
            <pc:sldMk cId="3421377785" sldId="285"/>
            <ac:spMk id="12" creationId="{BF8DA3CF-9D4B-403A-9AD4-BB177DAB6CC1}"/>
          </ac:spMkLst>
        </pc:spChg>
        <pc:picChg chg="add del mod">
          <ac:chgData name="Lola Sánchez Maresca" userId="5cf1318d0fae6410" providerId="LiveId" clId="{5EF972FC-71EC-40A2-8680-07FFBDE1FE06}" dt="2022-04-08T08:25:09.410" v="366" actId="478"/>
          <ac:picMkLst>
            <pc:docMk/>
            <pc:sldMk cId="3421377785" sldId="285"/>
            <ac:picMk id="7" creationId="{8ACE2863-C1A6-4F07-9B91-8E864E2C5378}"/>
          </ac:picMkLst>
        </pc:picChg>
      </pc:sldChg>
      <pc:sldChg chg="delSp modSp new del mod setBg">
        <pc:chgData name="Lola Sánchez Maresca" userId="5cf1318d0fae6410" providerId="LiveId" clId="{5EF972FC-71EC-40A2-8680-07FFBDE1FE06}" dt="2022-04-08T08:49:35.051" v="1235" actId="47"/>
        <pc:sldMkLst>
          <pc:docMk/>
          <pc:sldMk cId="3694163685" sldId="286"/>
        </pc:sldMkLst>
        <pc:spChg chg="del">
          <ac:chgData name="Lola Sánchez Maresca" userId="5cf1318d0fae6410" providerId="LiveId" clId="{5EF972FC-71EC-40A2-8680-07FFBDE1FE06}" dt="2022-04-08T08:43:43.333" v="1164" actId="478"/>
          <ac:spMkLst>
            <pc:docMk/>
            <pc:sldMk cId="3694163685" sldId="286"/>
            <ac:spMk id="2" creationId="{28504AB2-E259-4832-AACC-FBF227ABE42C}"/>
          </ac:spMkLst>
        </pc:spChg>
        <pc:spChg chg="del mod">
          <ac:chgData name="Lola Sánchez Maresca" userId="5cf1318d0fae6410" providerId="LiveId" clId="{5EF972FC-71EC-40A2-8680-07FFBDE1FE06}" dt="2022-04-08T08:45:06.796" v="1166" actId="478"/>
          <ac:spMkLst>
            <pc:docMk/>
            <pc:sldMk cId="3694163685" sldId="286"/>
            <ac:spMk id="3" creationId="{E903BCE6-CED7-4B45-925D-83386227C8E6}"/>
          </ac:spMkLst>
        </pc:spChg>
      </pc:sldChg>
      <pc:sldChg chg="delSp modSp new del mod setBg">
        <pc:chgData name="Lola Sánchez Maresca" userId="5cf1318d0fae6410" providerId="LiveId" clId="{5EF972FC-71EC-40A2-8680-07FFBDE1FE06}" dt="2022-04-08T08:50:47.056" v="1243" actId="47"/>
        <pc:sldMkLst>
          <pc:docMk/>
          <pc:sldMk cId="986334423" sldId="287"/>
        </pc:sldMkLst>
        <pc:spChg chg="del">
          <ac:chgData name="Lola Sánchez Maresca" userId="5cf1318d0fae6410" providerId="LiveId" clId="{5EF972FC-71EC-40A2-8680-07FFBDE1FE06}" dt="2022-04-08T08:49:19.378" v="1174" actId="478"/>
          <ac:spMkLst>
            <pc:docMk/>
            <pc:sldMk cId="986334423" sldId="287"/>
            <ac:spMk id="2" creationId="{BD588893-2AC1-4C88-A3D5-6336BE16C7A1}"/>
          </ac:spMkLst>
        </pc:spChg>
        <pc:spChg chg="del mod">
          <ac:chgData name="Lola Sánchez Maresca" userId="5cf1318d0fae6410" providerId="LiveId" clId="{5EF972FC-71EC-40A2-8680-07FFBDE1FE06}" dt="2022-04-08T08:49:24.279" v="1176" actId="478"/>
          <ac:spMkLst>
            <pc:docMk/>
            <pc:sldMk cId="986334423" sldId="287"/>
            <ac:spMk id="3" creationId="{ECA8CA3A-4B6B-4D4D-A80C-435C91F2CF68}"/>
          </ac:spMkLst>
        </pc:spChg>
      </pc:sldChg>
      <pc:sldChg chg="addSp delSp modSp new mod setBg">
        <pc:chgData name="Lola Sánchez Maresca" userId="5cf1318d0fae6410" providerId="LiveId" clId="{5EF972FC-71EC-40A2-8680-07FFBDE1FE06}" dt="2022-04-08T08:58:58.580" v="1570" actId="20577"/>
        <pc:sldMkLst>
          <pc:docMk/>
          <pc:sldMk cId="1000619798" sldId="288"/>
        </pc:sldMkLst>
        <pc:spChg chg="del">
          <ac:chgData name="Lola Sánchez Maresca" userId="5cf1318d0fae6410" providerId="LiveId" clId="{5EF972FC-71EC-40A2-8680-07FFBDE1FE06}" dt="2022-04-08T08:50:39.413" v="1240" actId="478"/>
          <ac:spMkLst>
            <pc:docMk/>
            <pc:sldMk cId="1000619798" sldId="288"/>
            <ac:spMk id="2" creationId="{81B02E6D-0B3F-4CCE-9B07-49E6ABF22B0F}"/>
          </ac:spMkLst>
        </pc:spChg>
        <pc:spChg chg="del mod">
          <ac:chgData name="Lola Sánchez Maresca" userId="5cf1318d0fae6410" providerId="LiveId" clId="{5EF972FC-71EC-40A2-8680-07FFBDE1FE06}" dt="2022-04-08T08:50:44.496" v="1242" actId="478"/>
          <ac:spMkLst>
            <pc:docMk/>
            <pc:sldMk cId="1000619798" sldId="288"/>
            <ac:spMk id="3" creationId="{F75FA2BF-DEFB-44F7-BA07-BBD4D22CF63C}"/>
          </ac:spMkLst>
        </pc:spChg>
        <pc:spChg chg="add mod">
          <ac:chgData name="Lola Sánchez Maresca" userId="5cf1318d0fae6410" providerId="LiveId" clId="{5EF972FC-71EC-40A2-8680-07FFBDE1FE06}" dt="2022-04-08T08:57:40.121" v="1498" actId="255"/>
          <ac:spMkLst>
            <pc:docMk/>
            <pc:sldMk cId="1000619798" sldId="288"/>
            <ac:spMk id="4" creationId="{04A022FF-BC8B-41F6-9EB9-C5F3AD3E3283}"/>
          </ac:spMkLst>
        </pc:spChg>
        <pc:spChg chg="add mod">
          <ac:chgData name="Lola Sánchez Maresca" userId="5cf1318d0fae6410" providerId="LiveId" clId="{5EF972FC-71EC-40A2-8680-07FFBDE1FE06}" dt="2022-04-08T08:58:22.379" v="1510" actId="1076"/>
          <ac:spMkLst>
            <pc:docMk/>
            <pc:sldMk cId="1000619798" sldId="288"/>
            <ac:spMk id="6" creationId="{F2149B00-2108-438B-AF6F-B2B23A3059BC}"/>
          </ac:spMkLst>
        </pc:spChg>
        <pc:spChg chg="add mod">
          <ac:chgData name="Lola Sánchez Maresca" userId="5cf1318d0fae6410" providerId="LiveId" clId="{5EF972FC-71EC-40A2-8680-07FFBDE1FE06}" dt="2022-04-08T08:58:58.580" v="1570" actId="20577"/>
          <ac:spMkLst>
            <pc:docMk/>
            <pc:sldMk cId="1000619798" sldId="288"/>
            <ac:spMk id="19" creationId="{88F164B9-0BB8-485E-BE26-14E742C6CE86}"/>
          </ac:spMkLst>
        </pc:spChg>
        <pc:cxnChg chg="add mod">
          <ac:chgData name="Lola Sánchez Maresca" userId="5cf1318d0fae6410" providerId="LiveId" clId="{5EF972FC-71EC-40A2-8680-07FFBDE1FE06}" dt="2022-04-08T08:58:22.379" v="1510" actId="1076"/>
          <ac:cxnSpMkLst>
            <pc:docMk/>
            <pc:sldMk cId="1000619798" sldId="288"/>
            <ac:cxnSpMk id="5" creationId="{FA4645BC-9E9D-4259-B955-68CA06681EE4}"/>
          </ac:cxnSpMkLst>
        </pc:cxnChg>
        <pc:cxnChg chg="add mod">
          <ac:chgData name="Lola Sánchez Maresca" userId="5cf1318d0fae6410" providerId="LiveId" clId="{5EF972FC-71EC-40A2-8680-07FFBDE1FE06}" dt="2022-04-08T08:58:10.941" v="1506" actId="1076"/>
          <ac:cxnSpMkLst>
            <pc:docMk/>
            <pc:sldMk cId="1000619798" sldId="288"/>
            <ac:cxnSpMk id="14" creationId="{2EC8B378-7409-4AF4-947A-DB41A488B8F4}"/>
          </ac:cxnSpMkLst>
        </pc:cxnChg>
        <pc:cxnChg chg="add del mod">
          <ac:chgData name="Lola Sánchez Maresca" userId="5cf1318d0fae6410" providerId="LiveId" clId="{5EF972FC-71EC-40A2-8680-07FFBDE1FE06}" dt="2022-04-08T08:58:23.041" v="1511"/>
          <ac:cxnSpMkLst>
            <pc:docMk/>
            <pc:sldMk cId="1000619798" sldId="288"/>
            <ac:cxnSpMk id="18" creationId="{45107E12-0115-4A3F-B97A-A8D1B75053B1}"/>
          </ac:cxnSpMkLst>
        </pc:cxnChg>
      </pc:sldChg>
      <pc:sldChg chg="addSp delSp modSp new mod setBg">
        <pc:chgData name="Lola Sánchez Maresca" userId="5cf1318d0fae6410" providerId="LiveId" clId="{5EF972FC-71EC-40A2-8680-07FFBDE1FE06}" dt="2022-04-08T09:05:59.495" v="1724" actId="20577"/>
        <pc:sldMkLst>
          <pc:docMk/>
          <pc:sldMk cId="2372864195" sldId="289"/>
        </pc:sldMkLst>
        <pc:spChg chg="del">
          <ac:chgData name="Lola Sánchez Maresca" userId="5cf1318d0fae6410" providerId="LiveId" clId="{5EF972FC-71EC-40A2-8680-07FFBDE1FE06}" dt="2022-04-08T09:02:38.849" v="1577" actId="478"/>
          <ac:spMkLst>
            <pc:docMk/>
            <pc:sldMk cId="2372864195" sldId="289"/>
            <ac:spMk id="2" creationId="{FFD41C15-CF1A-4AB9-AD2E-D9FFD4549E44}"/>
          </ac:spMkLst>
        </pc:spChg>
        <pc:spChg chg="del mod">
          <ac:chgData name="Lola Sánchez Maresca" userId="5cf1318d0fae6410" providerId="LiveId" clId="{5EF972FC-71EC-40A2-8680-07FFBDE1FE06}" dt="2022-04-08T09:02:42.240" v="1579" actId="478"/>
          <ac:spMkLst>
            <pc:docMk/>
            <pc:sldMk cId="2372864195" sldId="289"/>
            <ac:spMk id="3" creationId="{7BA58C0C-8FF0-4F61-9B03-49AFC683D43C}"/>
          </ac:spMkLst>
        </pc:spChg>
        <pc:spChg chg="add mod">
          <ac:chgData name="Lola Sánchez Maresca" userId="5cf1318d0fae6410" providerId="LiveId" clId="{5EF972FC-71EC-40A2-8680-07FFBDE1FE06}" dt="2022-04-08T09:04:50.022" v="1600" actId="1076"/>
          <ac:spMkLst>
            <pc:docMk/>
            <pc:sldMk cId="2372864195" sldId="289"/>
            <ac:spMk id="4" creationId="{2E2514EA-0236-402B-86EF-344365DE3562}"/>
          </ac:spMkLst>
        </pc:spChg>
        <pc:spChg chg="add mod">
          <ac:chgData name="Lola Sánchez Maresca" userId="5cf1318d0fae6410" providerId="LiveId" clId="{5EF972FC-71EC-40A2-8680-07FFBDE1FE06}" dt="2022-04-08T09:05:06.777" v="1627" actId="20577"/>
          <ac:spMkLst>
            <pc:docMk/>
            <pc:sldMk cId="2372864195" sldId="289"/>
            <ac:spMk id="7" creationId="{F8D82710-FC59-448C-A403-89F51A122D95}"/>
          </ac:spMkLst>
        </pc:spChg>
        <pc:spChg chg="add mod">
          <ac:chgData name="Lola Sánchez Maresca" userId="5cf1318d0fae6410" providerId="LiveId" clId="{5EF972FC-71EC-40A2-8680-07FFBDE1FE06}" dt="2022-04-08T09:05:59.495" v="1724" actId="20577"/>
          <ac:spMkLst>
            <pc:docMk/>
            <pc:sldMk cId="2372864195" sldId="289"/>
            <ac:spMk id="12" creationId="{71C92BFD-EA86-4263-B0AB-EB6DC160010D}"/>
          </ac:spMkLst>
        </pc:spChg>
        <pc:cxnChg chg="add mod">
          <ac:chgData name="Lola Sánchez Maresca" userId="5cf1318d0fae6410" providerId="LiveId" clId="{5EF972FC-71EC-40A2-8680-07FFBDE1FE06}" dt="2022-04-08T09:04:55.368" v="1603" actId="1076"/>
          <ac:cxnSpMkLst>
            <pc:docMk/>
            <pc:sldMk cId="2372864195" sldId="289"/>
            <ac:cxnSpMk id="5" creationId="{BA24BE27-9204-4448-B6C7-2F38D24F675C}"/>
          </ac:cxnSpMkLst>
        </pc:cxnChg>
        <pc:cxnChg chg="add mod">
          <ac:chgData name="Lola Sánchez Maresca" userId="5cf1318d0fae6410" providerId="LiveId" clId="{5EF972FC-71EC-40A2-8680-07FFBDE1FE06}" dt="2022-04-08T09:05:54.591" v="1722" actId="1076"/>
          <ac:cxnSpMkLst>
            <pc:docMk/>
            <pc:sldMk cId="2372864195" sldId="289"/>
            <ac:cxnSpMk id="8" creationId="{FDAD0178-B317-476F-9BE3-023893D34DDB}"/>
          </ac:cxnSpMkLst>
        </pc:cxnChg>
      </pc:sldChg>
      <pc:sldChg chg="modSp mod">
        <pc:chgData name="Lola Sánchez Maresca" userId="5cf1318d0fae6410" providerId="LiveId" clId="{5EF972FC-71EC-40A2-8680-07FFBDE1FE06}" dt="2022-04-08T14:47:25.923" v="1736" actId="1076"/>
        <pc:sldMkLst>
          <pc:docMk/>
          <pc:sldMk cId="3131087233" sldId="290"/>
        </pc:sldMkLst>
        <pc:spChg chg="mod">
          <ac:chgData name="Lola Sánchez Maresca" userId="5cf1318d0fae6410" providerId="LiveId" clId="{5EF972FC-71EC-40A2-8680-07FFBDE1FE06}" dt="2022-04-08T14:47:25.923" v="1736" actId="1076"/>
          <ac:spMkLst>
            <pc:docMk/>
            <pc:sldMk cId="3131087233" sldId="290"/>
            <ac:spMk id="19" creationId="{81F4E191-3081-B2AF-0736-B516F88090F1}"/>
          </ac:spMkLst>
        </pc:spChg>
        <pc:graphicFrameChg chg="mod">
          <ac:chgData name="Lola Sánchez Maresca" userId="5cf1318d0fae6410" providerId="LiveId" clId="{5EF972FC-71EC-40A2-8680-07FFBDE1FE06}" dt="2022-04-08T14:46:18.473" v="1734" actId="20577"/>
          <ac:graphicFrameMkLst>
            <pc:docMk/>
            <pc:sldMk cId="3131087233" sldId="290"/>
            <ac:graphicFrameMk id="24" creationId="{49BA425F-A3AF-5BD2-D53A-D4C3858C593F}"/>
          </ac:graphicFrameMkLst>
        </pc:graphicFrameChg>
        <pc:picChg chg="mod">
          <ac:chgData name="Lola Sánchez Maresca" userId="5cf1318d0fae6410" providerId="LiveId" clId="{5EF972FC-71EC-40A2-8680-07FFBDE1FE06}" dt="2022-04-08T14:44:08.919" v="1725" actId="1076"/>
          <ac:picMkLst>
            <pc:docMk/>
            <pc:sldMk cId="3131087233" sldId="290"/>
            <ac:picMk id="1630" creationId="{C607241F-704F-6AB7-05E8-92970D39CA72}"/>
          </ac:picMkLst>
        </pc:picChg>
      </pc:sldChg>
      <pc:sldChg chg="modSp mod">
        <pc:chgData name="Lola Sánchez Maresca" userId="5cf1318d0fae6410" providerId="LiveId" clId="{5EF972FC-71EC-40A2-8680-07FFBDE1FE06}" dt="2022-04-08T14:47:19.427" v="1735" actId="1076"/>
        <pc:sldMkLst>
          <pc:docMk/>
          <pc:sldMk cId="3499385190" sldId="291"/>
        </pc:sldMkLst>
        <pc:spChg chg="mod">
          <ac:chgData name="Lola Sánchez Maresca" userId="5cf1318d0fae6410" providerId="LiveId" clId="{5EF972FC-71EC-40A2-8680-07FFBDE1FE06}" dt="2022-04-08T14:47:19.427" v="1735" actId="1076"/>
          <ac:spMkLst>
            <pc:docMk/>
            <pc:sldMk cId="3499385190" sldId="291"/>
            <ac:spMk id="7" creationId="{E726EE0C-00D7-6D56-CA6F-8EF7D96BF068}"/>
          </ac:spMkLst>
        </pc:spChg>
      </pc:sldChg>
      <pc:sldChg chg="modSp mod">
        <pc:chgData name="Lola Sánchez Maresca" userId="5cf1318d0fae6410" providerId="LiveId" clId="{5EF972FC-71EC-40A2-8680-07FFBDE1FE06}" dt="2022-04-08T14:47:56.777" v="1740" actId="1076"/>
        <pc:sldMkLst>
          <pc:docMk/>
          <pc:sldMk cId="2114260619" sldId="292"/>
        </pc:sldMkLst>
        <pc:spChg chg="mod">
          <ac:chgData name="Lola Sánchez Maresca" userId="5cf1318d0fae6410" providerId="LiveId" clId="{5EF972FC-71EC-40A2-8680-07FFBDE1FE06}" dt="2022-04-08T14:47:37.230" v="1737" actId="1076"/>
          <ac:spMkLst>
            <pc:docMk/>
            <pc:sldMk cId="2114260619" sldId="292"/>
            <ac:spMk id="7" creationId="{E726EE0C-00D7-6D56-CA6F-8EF7D96BF068}"/>
          </ac:spMkLst>
        </pc:spChg>
        <pc:picChg chg="mod">
          <ac:chgData name="Lola Sánchez Maresca" userId="5cf1318d0fae6410" providerId="LiveId" clId="{5EF972FC-71EC-40A2-8680-07FFBDE1FE06}" dt="2022-04-08T14:47:56.777" v="1740" actId="1076"/>
          <ac:picMkLst>
            <pc:docMk/>
            <pc:sldMk cId="2114260619" sldId="292"/>
            <ac:picMk id="1703" creationId="{03D3515B-00A8-1293-5239-EB2F3B14B518}"/>
          </ac:picMkLst>
        </pc:picChg>
      </pc:sldChg>
      <pc:sldChg chg="modSp mod">
        <pc:chgData name="Lola Sánchez Maresca" userId="5cf1318d0fae6410" providerId="LiveId" clId="{5EF972FC-71EC-40A2-8680-07FFBDE1FE06}" dt="2022-04-08T14:47:52.981" v="1739" actId="1076"/>
        <pc:sldMkLst>
          <pc:docMk/>
          <pc:sldMk cId="3515007089" sldId="293"/>
        </pc:sldMkLst>
        <pc:spChg chg="mod">
          <ac:chgData name="Lola Sánchez Maresca" userId="5cf1318d0fae6410" providerId="LiveId" clId="{5EF972FC-71EC-40A2-8680-07FFBDE1FE06}" dt="2022-04-08T14:47:42.592" v="1738" actId="1076"/>
          <ac:spMkLst>
            <pc:docMk/>
            <pc:sldMk cId="3515007089" sldId="293"/>
            <ac:spMk id="7" creationId="{E726EE0C-00D7-6D56-CA6F-8EF7D96BF068}"/>
          </ac:spMkLst>
        </pc:spChg>
        <pc:picChg chg="mod">
          <ac:chgData name="Lola Sánchez Maresca" userId="5cf1318d0fae6410" providerId="LiveId" clId="{5EF972FC-71EC-40A2-8680-07FFBDE1FE06}" dt="2022-04-08T14:47:52.981" v="1739" actId="1076"/>
          <ac:picMkLst>
            <pc:docMk/>
            <pc:sldMk cId="3515007089" sldId="293"/>
            <ac:picMk id="1703" creationId="{03D3515B-00A8-1293-5239-EB2F3B14B518}"/>
          </ac:picMkLst>
        </pc:picChg>
      </pc:sldChg>
      <pc:sldChg chg="modSp mod">
        <pc:chgData name="Lola Sánchez Maresca" userId="5cf1318d0fae6410" providerId="LiveId" clId="{5EF972FC-71EC-40A2-8680-07FFBDE1FE06}" dt="2022-04-08T14:48:04.914" v="1742" actId="1076"/>
        <pc:sldMkLst>
          <pc:docMk/>
          <pc:sldMk cId="2078813152" sldId="294"/>
        </pc:sldMkLst>
        <pc:spChg chg="mod">
          <ac:chgData name="Lola Sánchez Maresca" userId="5cf1318d0fae6410" providerId="LiveId" clId="{5EF972FC-71EC-40A2-8680-07FFBDE1FE06}" dt="2022-04-08T14:48:04.914" v="1742" actId="1076"/>
          <ac:spMkLst>
            <pc:docMk/>
            <pc:sldMk cId="2078813152" sldId="294"/>
            <ac:spMk id="7" creationId="{E726EE0C-00D7-6D56-CA6F-8EF7D96BF068}"/>
          </ac:spMkLst>
        </pc:spChg>
        <pc:picChg chg="mod">
          <ac:chgData name="Lola Sánchez Maresca" userId="5cf1318d0fae6410" providerId="LiveId" clId="{5EF972FC-71EC-40A2-8680-07FFBDE1FE06}" dt="2022-04-08T14:48:01.139" v="1741" actId="1076"/>
          <ac:picMkLst>
            <pc:docMk/>
            <pc:sldMk cId="2078813152" sldId="294"/>
            <ac:picMk id="1703" creationId="{03D3515B-00A8-1293-5239-EB2F3B14B518}"/>
          </ac:picMkLst>
        </pc:picChg>
      </pc:sldChg>
      <pc:sldChg chg="modSp mod">
        <pc:chgData name="Lola Sánchez Maresca" userId="5cf1318d0fae6410" providerId="LiveId" clId="{5EF972FC-71EC-40A2-8680-07FFBDE1FE06}" dt="2022-04-08T14:48:18.017" v="1743" actId="1076"/>
        <pc:sldMkLst>
          <pc:docMk/>
          <pc:sldMk cId="1910039085" sldId="295"/>
        </pc:sldMkLst>
        <pc:spChg chg="mod">
          <ac:chgData name="Lola Sánchez Maresca" userId="5cf1318d0fae6410" providerId="LiveId" clId="{5EF972FC-71EC-40A2-8680-07FFBDE1FE06}" dt="2022-04-08T14:48:18.017" v="1743" actId="1076"/>
          <ac:spMkLst>
            <pc:docMk/>
            <pc:sldMk cId="1910039085" sldId="295"/>
            <ac:spMk id="19" creationId="{81F4E191-3081-B2AF-0736-B516F88090F1}"/>
          </ac:spMkLst>
        </pc:spChg>
      </pc:sldChg>
      <pc:sldChg chg="modSp mod">
        <pc:chgData name="Lola Sánchez Maresca" userId="5cf1318d0fae6410" providerId="LiveId" clId="{5EF972FC-71EC-40A2-8680-07FFBDE1FE06}" dt="2022-04-08T14:48:25.570" v="1744" actId="1076"/>
        <pc:sldMkLst>
          <pc:docMk/>
          <pc:sldMk cId="1367130251" sldId="296"/>
        </pc:sldMkLst>
        <pc:spChg chg="mod">
          <ac:chgData name="Lola Sánchez Maresca" userId="5cf1318d0fae6410" providerId="LiveId" clId="{5EF972FC-71EC-40A2-8680-07FFBDE1FE06}" dt="2022-04-08T14:48:25.570" v="1744" actId="1076"/>
          <ac:spMkLst>
            <pc:docMk/>
            <pc:sldMk cId="1367130251" sldId="296"/>
            <ac:spMk id="19" creationId="{81F4E191-3081-B2AF-0736-B516F88090F1}"/>
          </ac:spMkLst>
        </pc:spChg>
      </pc:sldChg>
    </pc:docChg>
  </pc:docChgLst>
  <pc:docChgLst>
    <pc:chgData name="Usuario invitado" providerId="Windows Live" clId="Web-{5E81825A-5C4D-42FA-AC6C-226357B2E6DA}"/>
    <pc:docChg chg="modSld">
      <pc:chgData name="Usuario invitado" userId="" providerId="Windows Live" clId="Web-{5E81825A-5C4D-42FA-AC6C-226357B2E6DA}" dt="2022-04-08T12:30:10.564" v="263" actId="1076"/>
      <pc:docMkLst>
        <pc:docMk/>
      </pc:docMkLst>
      <pc:sldChg chg="modSp">
        <pc:chgData name="Usuario invitado" userId="" providerId="Windows Live" clId="Web-{5E81825A-5C4D-42FA-AC6C-226357B2E6DA}" dt="2022-04-08T12:30:10.564" v="263" actId="1076"/>
        <pc:sldMkLst>
          <pc:docMk/>
          <pc:sldMk cId="1381766387" sldId="268"/>
        </pc:sldMkLst>
        <pc:picChg chg="mod">
          <ac:chgData name="Usuario invitado" userId="" providerId="Windows Live" clId="Web-{5E81825A-5C4D-42FA-AC6C-226357B2E6DA}" dt="2022-04-08T12:30:10.564" v="263" actId="1076"/>
          <ac:picMkLst>
            <pc:docMk/>
            <pc:sldMk cId="1381766387" sldId="268"/>
            <ac:picMk id="4" creationId="{8FA698F3-4CF3-D963-D143-411201326E79}"/>
          </ac:picMkLst>
        </pc:picChg>
        <pc:picChg chg="mod">
          <ac:chgData name="Usuario invitado" userId="" providerId="Windows Live" clId="Web-{5E81825A-5C4D-42FA-AC6C-226357B2E6DA}" dt="2022-04-08T12:30:02.610" v="260" actId="1076"/>
          <ac:picMkLst>
            <pc:docMk/>
            <pc:sldMk cId="1381766387" sldId="268"/>
            <ac:picMk id="5" creationId="{2BEE57BF-612F-30C2-3652-28B0F2B1CB1D}"/>
          </ac:picMkLst>
        </pc:picChg>
      </pc:sldChg>
      <pc:sldChg chg="modSp">
        <pc:chgData name="Usuario invitado" userId="" providerId="Windows Live" clId="Web-{5E81825A-5C4D-42FA-AC6C-226357B2E6DA}" dt="2022-04-08T11:47:46.692" v="1" actId="1076"/>
        <pc:sldMkLst>
          <pc:docMk/>
          <pc:sldMk cId="1526485089" sldId="270"/>
        </pc:sldMkLst>
        <pc:picChg chg="mod">
          <ac:chgData name="Usuario invitado" userId="" providerId="Windows Live" clId="Web-{5E81825A-5C4D-42FA-AC6C-226357B2E6DA}" dt="2022-04-08T11:47:46.692" v="1" actId="1076"/>
          <ac:picMkLst>
            <pc:docMk/>
            <pc:sldMk cId="1526485089" sldId="270"/>
            <ac:picMk id="6" creationId="{E2B9C3CB-C33D-0145-290C-B77E3D67CBC3}"/>
          </ac:picMkLst>
        </pc:picChg>
      </pc:sldChg>
      <pc:sldChg chg="modSp">
        <pc:chgData name="Usuario invitado" userId="" providerId="Windows Live" clId="Web-{5E81825A-5C4D-42FA-AC6C-226357B2E6DA}" dt="2022-04-08T12:29:50.797" v="258" actId="14100"/>
        <pc:sldMkLst>
          <pc:docMk/>
          <pc:sldMk cId="3623776686" sldId="277"/>
        </pc:sldMkLst>
        <pc:picChg chg="mod">
          <ac:chgData name="Usuario invitado" userId="" providerId="Windows Live" clId="Web-{5E81825A-5C4D-42FA-AC6C-226357B2E6DA}" dt="2022-04-08T12:29:50.797" v="258" actId="14100"/>
          <ac:picMkLst>
            <pc:docMk/>
            <pc:sldMk cId="3623776686" sldId="277"/>
            <ac:picMk id="4" creationId="{95D91BDC-93E7-9DAC-8EDF-B6311162C945}"/>
          </ac:picMkLst>
        </pc:picChg>
        <pc:picChg chg="mod">
          <ac:chgData name="Usuario invitado" userId="" providerId="Windows Live" clId="Web-{5E81825A-5C4D-42FA-AC6C-226357B2E6DA}" dt="2022-04-08T12:29:40.391" v="256" actId="1076"/>
          <ac:picMkLst>
            <pc:docMk/>
            <pc:sldMk cId="3623776686" sldId="277"/>
            <ac:picMk id="6" creationId="{4C4D55E9-1E94-961C-2C2E-269BD62AC61F}"/>
          </ac:picMkLst>
        </pc:picChg>
      </pc:sldChg>
      <pc:sldChg chg="modSp">
        <pc:chgData name="Usuario invitado" userId="" providerId="Windows Live" clId="Web-{5E81825A-5C4D-42FA-AC6C-226357B2E6DA}" dt="2022-04-08T12:29:28.109" v="254" actId="1076"/>
        <pc:sldMkLst>
          <pc:docMk/>
          <pc:sldMk cId="3226884556" sldId="278"/>
        </pc:sldMkLst>
        <pc:picChg chg="mod">
          <ac:chgData name="Usuario invitado" userId="" providerId="Windows Live" clId="Web-{5E81825A-5C4D-42FA-AC6C-226357B2E6DA}" dt="2022-04-08T12:29:28.109" v="254" actId="1076"/>
          <ac:picMkLst>
            <pc:docMk/>
            <pc:sldMk cId="3226884556" sldId="278"/>
            <ac:picMk id="4" creationId="{A7AD6E12-AED7-1877-4CCE-47A0E26C92E9}"/>
          </ac:picMkLst>
        </pc:picChg>
        <pc:picChg chg="mod">
          <ac:chgData name="Usuario invitado" userId="" providerId="Windows Live" clId="Web-{5E81825A-5C4D-42FA-AC6C-226357B2E6DA}" dt="2022-04-08T12:29:22.515" v="253" actId="1076"/>
          <ac:picMkLst>
            <pc:docMk/>
            <pc:sldMk cId="3226884556" sldId="278"/>
            <ac:picMk id="5" creationId="{7A1DD51D-FEB5-3C8C-3FD8-9A33CFBD709A}"/>
          </ac:picMkLst>
        </pc:picChg>
        <pc:picChg chg="mod">
          <ac:chgData name="Usuario invitado" userId="" providerId="Windows Live" clId="Web-{5E81825A-5C4D-42FA-AC6C-226357B2E6DA}" dt="2022-04-08T12:29:18.562" v="252" actId="1076"/>
          <ac:picMkLst>
            <pc:docMk/>
            <pc:sldMk cId="3226884556" sldId="278"/>
            <ac:picMk id="6" creationId="{35887394-9505-7039-DF38-02F757407892}"/>
          </ac:picMkLst>
        </pc:picChg>
      </pc:sldChg>
      <pc:sldChg chg="modSp">
        <pc:chgData name="Usuario invitado" userId="" providerId="Windows Live" clId="Web-{5E81825A-5C4D-42FA-AC6C-226357B2E6DA}" dt="2022-04-08T12:28:45.874" v="245" actId="14100"/>
        <pc:sldMkLst>
          <pc:docMk/>
          <pc:sldMk cId="1289845187" sldId="279"/>
        </pc:sldMkLst>
        <pc:picChg chg="mod">
          <ac:chgData name="Usuario invitado" userId="" providerId="Windows Live" clId="Web-{5E81825A-5C4D-42FA-AC6C-226357B2E6DA}" dt="2022-04-08T12:28:45.874" v="245" actId="14100"/>
          <ac:picMkLst>
            <pc:docMk/>
            <pc:sldMk cId="1289845187" sldId="279"/>
            <ac:picMk id="4" creationId="{A5C2D4A9-8028-3EF5-1433-28580F6334CE}"/>
          </ac:picMkLst>
        </pc:picChg>
        <pc:picChg chg="mod">
          <ac:chgData name="Usuario invitado" userId="" providerId="Windows Live" clId="Web-{5E81825A-5C4D-42FA-AC6C-226357B2E6DA}" dt="2022-04-08T12:28:42.389" v="244" actId="14100"/>
          <ac:picMkLst>
            <pc:docMk/>
            <pc:sldMk cId="1289845187" sldId="279"/>
            <ac:picMk id="5" creationId="{4B4C6845-F68D-3EE1-B60B-5D4FEDFA4F60}"/>
          </ac:picMkLst>
        </pc:picChg>
      </pc:sldChg>
      <pc:sldChg chg="modSp">
        <pc:chgData name="Usuario invitado" userId="" providerId="Windows Live" clId="Web-{5E81825A-5C4D-42FA-AC6C-226357B2E6DA}" dt="2022-04-08T12:28:32.420" v="243" actId="1076"/>
        <pc:sldMkLst>
          <pc:docMk/>
          <pc:sldMk cId="2270363779" sldId="280"/>
        </pc:sldMkLst>
        <pc:picChg chg="mod">
          <ac:chgData name="Usuario invitado" userId="" providerId="Windows Live" clId="Web-{5E81825A-5C4D-42FA-AC6C-226357B2E6DA}" dt="2022-04-08T12:28:32.420" v="243" actId="1076"/>
          <ac:picMkLst>
            <pc:docMk/>
            <pc:sldMk cId="2270363779" sldId="280"/>
            <ac:picMk id="4" creationId="{516032E6-ACB7-BA40-FB60-0AAD64B03AC9}"/>
          </ac:picMkLst>
        </pc:picChg>
        <pc:picChg chg="mod">
          <ac:chgData name="Usuario invitado" userId="" providerId="Windows Live" clId="Web-{5E81825A-5C4D-42FA-AC6C-226357B2E6DA}" dt="2022-04-08T12:28:18.170" v="241" actId="14100"/>
          <ac:picMkLst>
            <pc:docMk/>
            <pc:sldMk cId="2270363779" sldId="280"/>
            <ac:picMk id="5" creationId="{95432617-4A86-15AF-FFA2-6AAE55CBC474}"/>
          </ac:picMkLst>
        </pc:picChg>
      </pc:sldChg>
      <pc:sldChg chg="modSp">
        <pc:chgData name="Usuario invitado" userId="" providerId="Windows Live" clId="Web-{5E81825A-5C4D-42FA-AC6C-226357B2E6DA}" dt="2022-04-08T12:27:41.434" v="228" actId="1076"/>
        <pc:sldMkLst>
          <pc:docMk/>
          <pc:sldMk cId="1194109002" sldId="282"/>
        </pc:sldMkLst>
        <pc:picChg chg="mod">
          <ac:chgData name="Usuario invitado" userId="" providerId="Windows Live" clId="Web-{5E81825A-5C4D-42FA-AC6C-226357B2E6DA}" dt="2022-04-08T12:27:41.434" v="228" actId="1076"/>
          <ac:picMkLst>
            <pc:docMk/>
            <pc:sldMk cId="1194109002" sldId="282"/>
            <ac:picMk id="4" creationId="{A9A03E0E-B8CA-77B1-6447-BFD17AADE78F}"/>
          </ac:picMkLst>
        </pc:picChg>
      </pc:sldChg>
      <pc:sldChg chg="addSp delSp modSp">
        <pc:chgData name="Usuario invitado" userId="" providerId="Windows Live" clId="Web-{5E81825A-5C4D-42FA-AC6C-226357B2E6DA}" dt="2022-04-08T12:11:06.858" v="213" actId="20577"/>
        <pc:sldMkLst>
          <pc:docMk/>
          <pc:sldMk cId="1799188240" sldId="284"/>
        </pc:sldMkLst>
        <pc:spChg chg="add mod">
          <ac:chgData name="Usuario invitado" userId="" providerId="Windows Live" clId="Web-{5E81825A-5C4D-42FA-AC6C-226357B2E6DA}" dt="2022-04-08T12:06:57.960" v="108" actId="20577"/>
          <ac:spMkLst>
            <pc:docMk/>
            <pc:sldMk cId="1799188240" sldId="284"/>
            <ac:spMk id="3" creationId="{A0E8DCBF-89D9-D5CB-9113-EA2F02381440}"/>
          </ac:spMkLst>
        </pc:spChg>
        <pc:spChg chg="add mod">
          <ac:chgData name="Usuario invitado" userId="" providerId="Windows Live" clId="Web-{5E81825A-5C4D-42FA-AC6C-226357B2E6DA}" dt="2022-04-08T12:11:03.952" v="212" actId="20577"/>
          <ac:spMkLst>
            <pc:docMk/>
            <pc:sldMk cId="1799188240" sldId="284"/>
            <ac:spMk id="8" creationId="{A936489A-C130-92C5-F327-FD1D0D7B20E0}"/>
          </ac:spMkLst>
        </pc:spChg>
        <pc:spChg chg="add del">
          <ac:chgData name="Usuario invitado" userId="" providerId="Windows Live" clId="Web-{5E81825A-5C4D-42FA-AC6C-226357B2E6DA}" dt="2022-04-08T12:08:03.790" v="118"/>
          <ac:spMkLst>
            <pc:docMk/>
            <pc:sldMk cId="1799188240" sldId="284"/>
            <ac:spMk id="9" creationId="{A885A345-211B-733D-B510-96A73748F85E}"/>
          </ac:spMkLst>
        </pc:spChg>
        <pc:spChg chg="add del">
          <ac:chgData name="Usuario invitado" userId="" providerId="Windows Live" clId="Web-{5E81825A-5C4D-42FA-AC6C-226357B2E6DA}" dt="2022-04-08T12:08:02.759" v="117"/>
          <ac:spMkLst>
            <pc:docMk/>
            <pc:sldMk cId="1799188240" sldId="284"/>
            <ac:spMk id="10" creationId="{C7984EF0-DCDC-F2DC-B8BE-1CCAD626B24C}"/>
          </ac:spMkLst>
        </pc:spChg>
        <pc:spChg chg="add mod">
          <ac:chgData name="Usuario invitado" userId="" providerId="Windows Live" clId="Web-{5E81825A-5C4D-42FA-AC6C-226357B2E6DA}" dt="2022-04-08T12:11:06.858" v="213" actId="20577"/>
          <ac:spMkLst>
            <pc:docMk/>
            <pc:sldMk cId="1799188240" sldId="284"/>
            <ac:spMk id="11" creationId="{27F3D2E1-4C47-53A6-F12E-097A9A832C7B}"/>
          </ac:spMkLst>
        </pc:spChg>
        <pc:picChg chg="add del mod">
          <ac:chgData name="Usuario invitado" userId="" providerId="Windows Live" clId="Web-{5E81825A-5C4D-42FA-AC6C-226357B2E6DA}" dt="2022-04-08T12:03:24.188" v="15"/>
          <ac:picMkLst>
            <pc:docMk/>
            <pc:sldMk cId="1799188240" sldId="284"/>
            <ac:picMk id="5" creationId="{7C86B0C2-7B6D-B667-3A6E-6A283D1AC989}"/>
          </ac:picMkLst>
        </pc:picChg>
        <pc:picChg chg="add mod">
          <ac:chgData name="Usuario invitado" userId="" providerId="Windows Live" clId="Web-{5E81825A-5C4D-42FA-AC6C-226357B2E6DA}" dt="2022-04-08T12:04:47.659" v="50" actId="1076"/>
          <ac:picMkLst>
            <pc:docMk/>
            <pc:sldMk cId="1799188240" sldId="284"/>
            <ac:picMk id="6" creationId="{247BC7F5-7FF0-2743-0892-3BAF8E8D6866}"/>
          </ac:picMkLst>
        </pc:picChg>
        <pc:picChg chg="add mod">
          <ac:chgData name="Usuario invitado" userId="" providerId="Windows Live" clId="Web-{5E81825A-5C4D-42FA-AC6C-226357B2E6DA}" dt="2022-04-08T12:10:42.623" v="209" actId="14100"/>
          <ac:picMkLst>
            <pc:docMk/>
            <pc:sldMk cId="1799188240" sldId="284"/>
            <ac:picMk id="7" creationId="{AA5F80A5-CB1B-A744-182E-03C6FAC746E0}"/>
          </ac:picMkLst>
        </pc:picChg>
      </pc:sldChg>
      <pc:sldChg chg="modSp">
        <pc:chgData name="Usuario invitado" userId="" providerId="Windows Live" clId="Web-{5E81825A-5C4D-42FA-AC6C-226357B2E6DA}" dt="2022-04-08T12:16:18.039" v="222" actId="20577"/>
        <pc:sldMkLst>
          <pc:docMk/>
          <pc:sldMk cId="1270526813" sldId="285"/>
        </pc:sldMkLst>
        <pc:spChg chg="mod">
          <ac:chgData name="Usuario invitado" userId="" providerId="Windows Live" clId="Web-{5E81825A-5C4D-42FA-AC6C-226357B2E6DA}" dt="2022-04-08T12:16:18.039" v="222" actId="20577"/>
          <ac:spMkLst>
            <pc:docMk/>
            <pc:sldMk cId="1270526813" sldId="285"/>
            <ac:spMk id="11" creationId="{7789A3D1-7A3C-40EE-9A64-D3C2DC56DDAB}"/>
          </ac:spMkLst>
        </pc:spChg>
      </pc:sldChg>
      <pc:sldChg chg="modSp">
        <pc:chgData name="Usuario invitado" userId="" providerId="Windows Live" clId="Web-{5E81825A-5C4D-42FA-AC6C-226357B2E6DA}" dt="2022-04-08T12:16:02.320" v="216" actId="20577"/>
        <pc:sldMkLst>
          <pc:docMk/>
          <pc:sldMk cId="1000619798" sldId="288"/>
        </pc:sldMkLst>
        <pc:spChg chg="mod">
          <ac:chgData name="Usuario invitado" userId="" providerId="Windows Live" clId="Web-{5E81825A-5C4D-42FA-AC6C-226357B2E6DA}" dt="2022-04-08T12:16:02.320" v="216" actId="20577"/>
          <ac:spMkLst>
            <pc:docMk/>
            <pc:sldMk cId="1000619798" sldId="288"/>
            <ac:spMk id="6" creationId="{F2149B00-2108-438B-AF6F-B2B23A3059BC}"/>
          </ac:spMkLst>
        </pc:spChg>
      </pc:sldChg>
      <pc:sldChg chg="modSp">
        <pc:chgData name="Usuario invitado" userId="" providerId="Windows Live" clId="Web-{5E81825A-5C4D-42FA-AC6C-226357B2E6DA}" dt="2022-04-08T12:16:06.695" v="219" actId="20577"/>
        <pc:sldMkLst>
          <pc:docMk/>
          <pc:sldMk cId="2372864195" sldId="289"/>
        </pc:sldMkLst>
        <pc:spChg chg="mod">
          <ac:chgData name="Usuario invitado" userId="" providerId="Windows Live" clId="Web-{5E81825A-5C4D-42FA-AC6C-226357B2E6DA}" dt="2022-04-08T12:16:06.695" v="219" actId="20577"/>
          <ac:spMkLst>
            <pc:docMk/>
            <pc:sldMk cId="2372864195" sldId="289"/>
            <ac:spMk id="7" creationId="{F8D82710-FC59-448C-A403-89F51A122D95}"/>
          </ac:spMkLst>
        </pc:spChg>
      </pc:sldChg>
    </pc:docChg>
  </pc:docChgLst>
  <pc:docChgLst>
    <pc:chgData name="Gość" providerId="Windows Live" clId="Web-{76984FE1-E435-4046-8381-4A15BE18EE22}"/>
    <pc:docChg chg="modSld sldOrd">
      <pc:chgData name="Gość" userId="" providerId="Windows Live" clId="Web-{76984FE1-E435-4046-8381-4A15BE18EE22}" dt="2022-04-05T08:58:46.222" v="14" actId="1076"/>
      <pc:docMkLst>
        <pc:docMk/>
      </pc:docMkLst>
      <pc:sldChg chg="modSp">
        <pc:chgData name="Gość" userId="" providerId="Windows Live" clId="Web-{76984FE1-E435-4046-8381-4A15BE18EE22}" dt="2022-04-05T08:53:55.917" v="3" actId="20577"/>
        <pc:sldMkLst>
          <pc:docMk/>
          <pc:sldMk cId="915171261" sldId="261"/>
        </pc:sldMkLst>
        <pc:spChg chg="mod">
          <ac:chgData name="Gość" userId="" providerId="Windows Live" clId="Web-{76984FE1-E435-4046-8381-4A15BE18EE22}" dt="2022-04-05T08:53:55.917" v="3" actId="20577"/>
          <ac:spMkLst>
            <pc:docMk/>
            <pc:sldMk cId="915171261" sldId="261"/>
            <ac:spMk id="50" creationId="{F677B671-F252-4D17-A3A6-24705A98CACF}"/>
          </ac:spMkLst>
        </pc:spChg>
      </pc:sldChg>
      <pc:sldChg chg="modSp ord">
        <pc:chgData name="Gość" userId="" providerId="Windows Live" clId="Web-{76984FE1-E435-4046-8381-4A15BE18EE22}" dt="2022-04-05T08:58:46.222" v="14" actId="1076"/>
        <pc:sldMkLst>
          <pc:docMk/>
          <pc:sldMk cId="467005662" sldId="276"/>
        </pc:sldMkLst>
        <pc:spChg chg="mod">
          <ac:chgData name="Gość" userId="" providerId="Windows Live" clId="Web-{76984FE1-E435-4046-8381-4A15BE18EE22}" dt="2022-04-05T08:58:46.222" v="14" actId="1076"/>
          <ac:spMkLst>
            <pc:docMk/>
            <pc:sldMk cId="467005662" sldId="276"/>
            <ac:spMk id="19" creationId="{C528EEDF-4D8A-C838-C87E-91CE550524AA}"/>
          </ac:spMkLst>
        </pc:spChg>
        <pc:picChg chg="mod">
          <ac:chgData name="Gość" userId="" providerId="Windows Live" clId="Web-{76984FE1-E435-4046-8381-4A15BE18EE22}" dt="2022-04-05T08:58:24.471" v="10" actId="14100"/>
          <ac:picMkLst>
            <pc:docMk/>
            <pc:sldMk cId="467005662" sldId="276"/>
            <ac:picMk id="4" creationId="{23A1592B-6D8F-21F6-1FEA-0D7470D4E7DB}"/>
          </ac:picMkLst>
        </pc:picChg>
      </pc:sldChg>
    </pc:docChg>
  </pc:docChgLst>
  <pc:docChgLst>
    <pc:chgData name="Maria Rueda" userId="9d5f5c484aef7654" providerId="Windows Live" clId="Web-{226225F5-21D8-4EA2-9E12-A0A3963FC43C}"/>
    <pc:docChg chg="addSld delSld modSld">
      <pc:chgData name="Maria Rueda" userId="9d5f5c484aef7654" providerId="Windows Live" clId="Web-{226225F5-21D8-4EA2-9E12-A0A3963FC43C}" dt="2022-04-04T14:06:51.982" v="98" actId="14100"/>
      <pc:docMkLst>
        <pc:docMk/>
      </pc:docMkLst>
      <pc:sldChg chg="addSp delSp modSp">
        <pc:chgData name="Maria Rueda" userId="9d5f5c484aef7654" providerId="Windows Live" clId="Web-{226225F5-21D8-4EA2-9E12-A0A3963FC43C}" dt="2022-04-04T13:56:10.996" v="58" actId="1076"/>
        <pc:sldMkLst>
          <pc:docMk/>
          <pc:sldMk cId="1381766387" sldId="268"/>
        </pc:sldMkLst>
        <pc:spChg chg="del mod">
          <ac:chgData name="Maria Rueda" userId="9d5f5c484aef7654" providerId="Windows Live" clId="Web-{226225F5-21D8-4EA2-9E12-A0A3963FC43C}" dt="2022-04-04T13:43:20.819" v="13"/>
          <ac:spMkLst>
            <pc:docMk/>
            <pc:sldMk cId="1381766387" sldId="268"/>
            <ac:spMk id="2" creationId="{82C14F30-A40A-47B2-8B1B-646D293F1EBB}"/>
          </ac:spMkLst>
        </pc:spChg>
        <pc:spChg chg="mod ord">
          <ac:chgData name="Maria Rueda" userId="9d5f5c484aef7654" providerId="Windows Live" clId="Web-{226225F5-21D8-4EA2-9E12-A0A3963FC43C}" dt="2022-04-04T13:51:52.380" v="49"/>
          <ac:spMkLst>
            <pc:docMk/>
            <pc:sldMk cId="1381766387" sldId="268"/>
            <ac:spMk id="3" creationId="{F677B671-F252-4D17-A3A6-24705A98CACF}"/>
          </ac:spMkLst>
        </pc:spChg>
        <pc:spChg chg="add del">
          <ac:chgData name="Maria Rueda" userId="9d5f5c484aef7654" providerId="Windows Live" clId="Web-{226225F5-21D8-4EA2-9E12-A0A3963FC43C}" dt="2022-04-04T13:43:30.038" v="16"/>
          <ac:spMkLst>
            <pc:docMk/>
            <pc:sldMk cId="1381766387" sldId="268"/>
            <ac:spMk id="25" creationId="{8BBC959F-CAB6-4E23-81DE-E0BBF2B7E073}"/>
          </ac:spMkLst>
        </pc:spChg>
        <pc:spChg chg="add del">
          <ac:chgData name="Maria Rueda" userId="9d5f5c484aef7654" providerId="Windows Live" clId="Web-{226225F5-21D8-4EA2-9E12-A0A3963FC43C}" dt="2022-04-04T13:43:30.038" v="16"/>
          <ac:spMkLst>
            <pc:docMk/>
            <pc:sldMk cId="1381766387" sldId="268"/>
            <ac:spMk id="27" creationId="{7A94DEED-5E0F-4E41-A445-58C14864C34A}"/>
          </ac:spMkLst>
        </pc:spChg>
        <pc:spChg chg="add del">
          <ac:chgData name="Maria Rueda" userId="9d5f5c484aef7654" providerId="Windows Live" clId="Web-{226225F5-21D8-4EA2-9E12-A0A3963FC43C}" dt="2022-04-04T13:43:30.038" v="16"/>
          <ac:spMkLst>
            <pc:docMk/>
            <pc:sldMk cId="1381766387" sldId="268"/>
            <ac:spMk id="29" creationId="{5E1FEFA6-7D4F-4746-AE64-D4D52FE76DC2}"/>
          </ac:spMkLst>
        </pc:spChg>
        <pc:spChg chg="add del">
          <ac:chgData name="Maria Rueda" userId="9d5f5c484aef7654" providerId="Windows Live" clId="Web-{226225F5-21D8-4EA2-9E12-A0A3963FC43C}" dt="2022-04-04T13:43:30.038" v="15"/>
          <ac:spMkLst>
            <pc:docMk/>
            <pc:sldMk cId="1381766387" sldId="268"/>
            <ac:spMk id="34" creationId="{EFF9146B-4CCD-4CDB-AB9C-458005307E6F}"/>
          </ac:spMkLst>
        </pc:spChg>
        <pc:spChg chg="add del">
          <ac:chgData name="Maria Rueda" userId="9d5f5c484aef7654" providerId="Windows Live" clId="Web-{226225F5-21D8-4EA2-9E12-A0A3963FC43C}" dt="2022-04-04T13:43:30.038" v="15"/>
          <ac:spMkLst>
            <pc:docMk/>
            <pc:sldMk cId="1381766387" sldId="268"/>
            <ac:spMk id="36" creationId="{5E1FEFA6-7D4F-4746-AE64-D4D52FE76DC2}"/>
          </ac:spMkLst>
        </pc:spChg>
        <pc:spChg chg="add del">
          <ac:chgData name="Maria Rueda" userId="9d5f5c484aef7654" providerId="Windows Live" clId="Web-{226225F5-21D8-4EA2-9E12-A0A3963FC43C}" dt="2022-04-04T13:43:30.038" v="15"/>
          <ac:spMkLst>
            <pc:docMk/>
            <pc:sldMk cId="1381766387" sldId="268"/>
            <ac:spMk id="38" creationId="{BF8DA3CF-9D4B-403A-9AD4-BB177DAB6CC1}"/>
          </ac:spMkLst>
        </pc:spChg>
        <pc:spChg chg="add del">
          <ac:chgData name="Maria Rueda" userId="9d5f5c484aef7654" providerId="Windows Live" clId="Web-{226225F5-21D8-4EA2-9E12-A0A3963FC43C}" dt="2022-04-04T13:51:52.380" v="49"/>
          <ac:spMkLst>
            <pc:docMk/>
            <pc:sldMk cId="1381766387" sldId="268"/>
            <ac:spMk id="40" creationId="{7BB8F75B-C884-4D2B-AE54-13C07B581840}"/>
          </ac:spMkLst>
        </pc:spChg>
        <pc:spChg chg="add del">
          <ac:chgData name="Maria Rueda" userId="9d5f5c484aef7654" providerId="Windows Live" clId="Web-{226225F5-21D8-4EA2-9E12-A0A3963FC43C}" dt="2022-04-04T13:51:52.380" v="49"/>
          <ac:spMkLst>
            <pc:docMk/>
            <pc:sldMk cId="1381766387" sldId="268"/>
            <ac:spMk id="41" creationId="{5E1FEFA6-7D4F-4746-AE64-D4D52FE76DC2}"/>
          </ac:spMkLst>
        </pc:spChg>
        <pc:spChg chg="add del">
          <ac:chgData name="Maria Rueda" userId="9d5f5c484aef7654" providerId="Windows Live" clId="Web-{226225F5-21D8-4EA2-9E12-A0A3963FC43C}" dt="2022-04-04T13:51:52.380" v="48"/>
          <ac:spMkLst>
            <pc:docMk/>
            <pc:sldMk cId="1381766387" sldId="268"/>
            <ac:spMk id="46" creationId="{C1CA7196-CAF1-4234-8849-E335F0BCA3E8}"/>
          </ac:spMkLst>
        </pc:spChg>
        <pc:spChg chg="add del">
          <ac:chgData name="Maria Rueda" userId="9d5f5c484aef7654" providerId="Windows Live" clId="Web-{226225F5-21D8-4EA2-9E12-A0A3963FC43C}" dt="2022-04-04T13:51:52.380" v="48"/>
          <ac:spMkLst>
            <pc:docMk/>
            <pc:sldMk cId="1381766387" sldId="268"/>
            <ac:spMk id="48" creationId="{8A7C3535-4FB5-4E5B-BDFE-FA61877AF1A9}"/>
          </ac:spMkLst>
        </pc:spChg>
        <pc:spChg chg="add">
          <ac:chgData name="Maria Rueda" userId="9d5f5c484aef7654" providerId="Windows Live" clId="Web-{226225F5-21D8-4EA2-9E12-A0A3963FC43C}" dt="2022-04-04T13:51:52.380" v="49"/>
          <ac:spMkLst>
            <pc:docMk/>
            <pc:sldMk cId="1381766387" sldId="268"/>
            <ac:spMk id="50" creationId="{8EBD63AD-33A9-4D22-9A5B-438B663EC924}"/>
          </ac:spMkLst>
        </pc:spChg>
        <pc:spChg chg="add">
          <ac:chgData name="Maria Rueda" userId="9d5f5c484aef7654" providerId="Windows Live" clId="Web-{226225F5-21D8-4EA2-9E12-A0A3963FC43C}" dt="2022-04-04T13:51:52.380" v="49"/>
          <ac:spMkLst>
            <pc:docMk/>
            <pc:sldMk cId="1381766387" sldId="268"/>
            <ac:spMk id="51" creationId="{2BAD9CC4-644A-42E5-A6A6-082517FA63B7}"/>
          </ac:spMkLst>
        </pc:spChg>
        <pc:picChg chg="add mod modCrop">
          <ac:chgData name="Maria Rueda" userId="9d5f5c484aef7654" providerId="Windows Live" clId="Web-{226225F5-21D8-4EA2-9E12-A0A3963FC43C}" dt="2022-04-04T13:52:20.646" v="53" actId="1076"/>
          <ac:picMkLst>
            <pc:docMk/>
            <pc:sldMk cId="1381766387" sldId="268"/>
            <ac:picMk id="4" creationId="{8FA698F3-4CF3-D963-D143-411201326E79}"/>
          </ac:picMkLst>
        </pc:picChg>
        <pc:picChg chg="add mod">
          <ac:chgData name="Maria Rueda" userId="9d5f5c484aef7654" providerId="Windows Live" clId="Web-{226225F5-21D8-4EA2-9E12-A0A3963FC43C}" dt="2022-04-04T13:56:10.996" v="58" actId="1076"/>
          <ac:picMkLst>
            <pc:docMk/>
            <pc:sldMk cId="1381766387" sldId="268"/>
            <ac:picMk id="5" creationId="{2BEE57BF-612F-30C2-3652-28B0F2B1CB1D}"/>
          </ac:picMkLst>
        </pc:picChg>
      </pc:sldChg>
      <pc:sldChg chg="addSp delSp modSp new mod setBg">
        <pc:chgData name="Maria Rueda" userId="9d5f5c484aef7654" providerId="Windows Live" clId="Web-{226225F5-21D8-4EA2-9E12-A0A3963FC43C}" dt="2022-04-04T13:40:50.346" v="11" actId="1076"/>
        <pc:sldMkLst>
          <pc:docMk/>
          <pc:sldMk cId="1840157858" sldId="275"/>
        </pc:sldMkLst>
        <pc:spChg chg="del">
          <ac:chgData name="Maria Rueda" userId="9d5f5c484aef7654" providerId="Windows Live" clId="Web-{226225F5-21D8-4EA2-9E12-A0A3963FC43C}" dt="2022-04-04T13:24:48.039" v="1"/>
          <ac:spMkLst>
            <pc:docMk/>
            <pc:sldMk cId="1840157858" sldId="275"/>
            <ac:spMk id="2" creationId="{52E455F1-7B53-B2CF-BACF-14FF6D21FAD0}"/>
          </ac:spMkLst>
        </pc:spChg>
        <pc:spChg chg="del mod">
          <ac:chgData name="Maria Rueda" userId="9d5f5c484aef7654" providerId="Windows Live" clId="Web-{226225F5-21D8-4EA2-9E12-A0A3963FC43C}" dt="2022-04-04T13:39:34.719" v="3"/>
          <ac:spMkLst>
            <pc:docMk/>
            <pc:sldMk cId="1840157858" sldId="275"/>
            <ac:spMk id="3" creationId="{B66462DE-AAAD-4870-FD33-3D53ED536DD5}"/>
          </ac:spMkLst>
        </pc:spChg>
        <pc:spChg chg="add del mod">
          <ac:chgData name="Maria Rueda" userId="9d5f5c484aef7654" providerId="Windows Live" clId="Web-{226225F5-21D8-4EA2-9E12-A0A3963FC43C}" dt="2022-04-04T13:39:59.158" v="6"/>
          <ac:spMkLst>
            <pc:docMk/>
            <pc:sldMk cId="1840157858" sldId="275"/>
            <ac:spMk id="6" creationId="{AC235665-9129-8C66-0B86-6065419977EF}"/>
          </ac:spMkLst>
        </pc:spChg>
        <pc:spChg chg="add">
          <ac:chgData name="Maria Rueda" userId="9d5f5c484aef7654" providerId="Windows Live" clId="Web-{226225F5-21D8-4EA2-9E12-A0A3963FC43C}" dt="2022-04-04T13:39:32.829" v="2"/>
          <ac:spMkLst>
            <pc:docMk/>
            <pc:sldMk cId="1840157858" sldId="275"/>
            <ac:spMk id="8" creationId="{A9CD6474-47AA-4D47-AF35-32FA3089BDD1}"/>
          </ac:spMkLst>
        </pc:spChg>
        <pc:spChg chg="add">
          <ac:chgData name="Maria Rueda" userId="9d5f5c484aef7654" providerId="Windows Live" clId="Web-{226225F5-21D8-4EA2-9E12-A0A3963FC43C}" dt="2022-04-04T13:39:32.829" v="2"/>
          <ac:spMkLst>
            <pc:docMk/>
            <pc:sldMk cId="1840157858" sldId="275"/>
            <ac:spMk id="10" creationId="{5E1FEFA6-7D4F-4746-AE64-D4D52FE76DC2}"/>
          </ac:spMkLst>
        </pc:spChg>
        <pc:spChg chg="add">
          <ac:chgData name="Maria Rueda" userId="9d5f5c484aef7654" providerId="Windows Live" clId="Web-{226225F5-21D8-4EA2-9E12-A0A3963FC43C}" dt="2022-04-04T13:39:32.829" v="2"/>
          <ac:spMkLst>
            <pc:docMk/>
            <pc:sldMk cId="1840157858" sldId="275"/>
            <ac:spMk id="12" creationId="{BF8DA3CF-9D4B-403A-9AD4-BB177DAB6CC1}"/>
          </ac:spMkLst>
        </pc:spChg>
        <pc:picChg chg="add del mod ord">
          <ac:chgData name="Maria Rueda" userId="9d5f5c484aef7654" providerId="Windows Live" clId="Web-{226225F5-21D8-4EA2-9E12-A0A3963FC43C}" dt="2022-04-04T13:39:43.110" v="5"/>
          <ac:picMkLst>
            <pc:docMk/>
            <pc:sldMk cId="1840157858" sldId="275"/>
            <ac:picMk id="4" creationId="{6876C364-B5D1-827C-2D21-0EB1A860FC42}"/>
          </ac:picMkLst>
        </pc:picChg>
        <pc:picChg chg="add mod">
          <ac:chgData name="Maria Rueda" userId="9d5f5c484aef7654" providerId="Windows Live" clId="Web-{226225F5-21D8-4EA2-9E12-A0A3963FC43C}" dt="2022-04-04T13:40:50.346" v="11" actId="1076"/>
          <ac:picMkLst>
            <pc:docMk/>
            <pc:sldMk cId="1840157858" sldId="275"/>
            <ac:picMk id="7" creationId="{6A3C1BAF-8FFB-B426-023F-6F23F870BB2A}"/>
          </ac:picMkLst>
        </pc:picChg>
      </pc:sldChg>
      <pc:sldChg chg="addSp delSp modSp new mod setBg">
        <pc:chgData name="Maria Rueda" userId="9d5f5c484aef7654" providerId="Windows Live" clId="Web-{226225F5-21D8-4EA2-9E12-A0A3963FC43C}" dt="2022-04-04T13:46:30.496" v="45" actId="1076"/>
        <pc:sldMkLst>
          <pc:docMk/>
          <pc:sldMk cId="467005662" sldId="276"/>
        </pc:sldMkLst>
        <pc:spChg chg="del">
          <ac:chgData name="Maria Rueda" userId="9d5f5c484aef7654" providerId="Windows Live" clId="Web-{226225F5-21D8-4EA2-9E12-A0A3963FC43C}" dt="2022-04-04T13:44:31.071" v="18"/>
          <ac:spMkLst>
            <pc:docMk/>
            <pc:sldMk cId="467005662" sldId="276"/>
            <ac:spMk id="2" creationId="{C1245692-214F-6C7D-D1F3-80311D51756A}"/>
          </ac:spMkLst>
        </pc:spChg>
        <pc:spChg chg="add del mod">
          <ac:chgData name="Maria Rueda" userId="9d5f5c484aef7654" providerId="Windows Live" clId="Web-{226225F5-21D8-4EA2-9E12-A0A3963FC43C}" dt="2022-04-04T13:45:24.244" v="24"/>
          <ac:spMkLst>
            <pc:docMk/>
            <pc:sldMk cId="467005662" sldId="276"/>
            <ac:spMk id="3" creationId="{1DB2B2FD-A597-9807-9D57-32E3D5D4221E}"/>
          </ac:spMkLst>
        </pc:spChg>
        <pc:spChg chg="add del">
          <ac:chgData name="Maria Rueda" userId="9d5f5c484aef7654" providerId="Windows Live" clId="Web-{226225F5-21D8-4EA2-9E12-A0A3963FC43C}" dt="2022-04-04T13:44:51.743" v="22"/>
          <ac:spMkLst>
            <pc:docMk/>
            <pc:sldMk cId="467005662" sldId="276"/>
            <ac:spMk id="8" creationId="{EFF9146B-4CCD-4CDB-AB9C-458005307E6F}"/>
          </ac:spMkLst>
        </pc:spChg>
        <pc:spChg chg="add del">
          <ac:chgData name="Maria Rueda" userId="9d5f5c484aef7654" providerId="Windows Live" clId="Web-{226225F5-21D8-4EA2-9E12-A0A3963FC43C}" dt="2022-04-04T13:44:51.743" v="22"/>
          <ac:spMkLst>
            <pc:docMk/>
            <pc:sldMk cId="467005662" sldId="276"/>
            <ac:spMk id="10" creationId="{5E1FEFA6-7D4F-4746-AE64-D4D52FE76DC2}"/>
          </ac:spMkLst>
        </pc:spChg>
        <pc:spChg chg="add del">
          <ac:chgData name="Maria Rueda" userId="9d5f5c484aef7654" providerId="Windows Live" clId="Web-{226225F5-21D8-4EA2-9E12-A0A3963FC43C}" dt="2022-04-04T13:44:51.743" v="22"/>
          <ac:spMkLst>
            <pc:docMk/>
            <pc:sldMk cId="467005662" sldId="276"/>
            <ac:spMk id="12" creationId="{BF8DA3CF-9D4B-403A-9AD4-BB177DAB6CC1}"/>
          </ac:spMkLst>
        </pc:spChg>
        <pc:spChg chg="add del">
          <ac:chgData name="Maria Rueda" userId="9d5f5c484aef7654" providerId="Windows Live" clId="Web-{226225F5-21D8-4EA2-9E12-A0A3963FC43C}" dt="2022-04-04T13:45:38.760" v="27"/>
          <ac:spMkLst>
            <pc:docMk/>
            <pc:sldMk cId="467005662" sldId="276"/>
            <ac:spMk id="14" creationId="{7BB8F75B-C884-4D2B-AE54-13C07B581840}"/>
          </ac:spMkLst>
        </pc:spChg>
        <pc:spChg chg="add del">
          <ac:chgData name="Maria Rueda" userId="9d5f5c484aef7654" providerId="Windows Live" clId="Web-{226225F5-21D8-4EA2-9E12-A0A3963FC43C}" dt="2022-04-04T13:45:38.760" v="27"/>
          <ac:spMkLst>
            <pc:docMk/>
            <pc:sldMk cId="467005662" sldId="276"/>
            <ac:spMk id="15" creationId="{5E1FEFA6-7D4F-4746-AE64-D4D52FE76DC2}"/>
          </ac:spMkLst>
        </pc:spChg>
        <pc:spChg chg="add mod">
          <ac:chgData name="Maria Rueda" userId="9d5f5c484aef7654" providerId="Windows Live" clId="Web-{226225F5-21D8-4EA2-9E12-A0A3963FC43C}" dt="2022-04-04T13:46:19.449" v="43" actId="1076"/>
          <ac:spMkLst>
            <pc:docMk/>
            <pc:sldMk cId="467005662" sldId="276"/>
            <ac:spMk id="19" creationId="{C528EEDF-4D8A-C838-C87E-91CE550524AA}"/>
          </ac:spMkLst>
        </pc:spChg>
        <pc:spChg chg="add">
          <ac:chgData name="Maria Rueda" userId="9d5f5c484aef7654" providerId="Windows Live" clId="Web-{226225F5-21D8-4EA2-9E12-A0A3963FC43C}" dt="2022-04-04T13:45:38.760" v="27"/>
          <ac:spMkLst>
            <pc:docMk/>
            <pc:sldMk cId="467005662" sldId="276"/>
            <ac:spMk id="22" creationId="{C1CA7196-CAF1-4234-8849-E335F0BCA3E8}"/>
          </ac:spMkLst>
        </pc:spChg>
        <pc:spChg chg="add">
          <ac:chgData name="Maria Rueda" userId="9d5f5c484aef7654" providerId="Windows Live" clId="Web-{226225F5-21D8-4EA2-9E12-A0A3963FC43C}" dt="2022-04-04T13:45:38.760" v="27"/>
          <ac:spMkLst>
            <pc:docMk/>
            <pc:sldMk cId="467005662" sldId="276"/>
            <ac:spMk id="24" creationId="{8A7C3535-4FB5-4E5B-BDFE-FA61877AF1A9}"/>
          </ac:spMkLst>
        </pc:spChg>
        <pc:picChg chg="add mod ord">
          <ac:chgData name="Maria Rueda" userId="9d5f5c484aef7654" providerId="Windows Live" clId="Web-{226225F5-21D8-4EA2-9E12-A0A3963FC43C}" dt="2022-04-04T13:46:30.496" v="45" actId="1076"/>
          <ac:picMkLst>
            <pc:docMk/>
            <pc:sldMk cId="467005662" sldId="276"/>
            <ac:picMk id="4" creationId="{23A1592B-6D8F-21F6-1FEA-0D7470D4E7DB}"/>
          </ac:picMkLst>
        </pc:picChg>
      </pc:sldChg>
      <pc:sldChg chg="addSp delSp modSp new mod setBg">
        <pc:chgData name="Maria Rueda" userId="9d5f5c484aef7654" providerId="Windows Live" clId="Web-{226225F5-21D8-4EA2-9E12-A0A3963FC43C}" dt="2022-04-04T14:01:59.787" v="78" actId="1076"/>
        <pc:sldMkLst>
          <pc:docMk/>
          <pc:sldMk cId="3623776686" sldId="277"/>
        </pc:sldMkLst>
        <pc:spChg chg="del mod">
          <ac:chgData name="Maria Rueda" userId="9d5f5c484aef7654" providerId="Windows Live" clId="Web-{226225F5-21D8-4EA2-9E12-A0A3963FC43C}" dt="2022-04-04T13:58:51.594" v="63"/>
          <ac:spMkLst>
            <pc:docMk/>
            <pc:sldMk cId="3623776686" sldId="277"/>
            <ac:spMk id="2" creationId="{C3E678D9-2F4B-2EA3-BC57-8B37084ABD2F}"/>
          </ac:spMkLst>
        </pc:spChg>
        <pc:spChg chg="del mod">
          <ac:chgData name="Maria Rueda" userId="9d5f5c484aef7654" providerId="Windows Live" clId="Web-{226225F5-21D8-4EA2-9E12-A0A3963FC43C}" dt="2022-04-04T13:56:47.857" v="61"/>
          <ac:spMkLst>
            <pc:docMk/>
            <pc:sldMk cId="3623776686" sldId="277"/>
            <ac:spMk id="3" creationId="{74B1613F-7A66-2C77-5BCC-6F86EE493EC1}"/>
          </ac:spMkLst>
        </pc:spChg>
        <pc:spChg chg="add del">
          <ac:chgData name="Maria Rueda" userId="9d5f5c484aef7654" providerId="Windows Live" clId="Web-{226225F5-21D8-4EA2-9E12-A0A3963FC43C}" dt="2022-04-04T13:58:59.735" v="65"/>
          <ac:spMkLst>
            <pc:docMk/>
            <pc:sldMk cId="3623776686" sldId="277"/>
            <ac:spMk id="8" creationId="{7BB8F75B-C884-4D2B-AE54-13C07B581840}"/>
          </ac:spMkLst>
        </pc:spChg>
        <pc:spChg chg="add del">
          <ac:chgData name="Maria Rueda" userId="9d5f5c484aef7654" providerId="Windows Live" clId="Web-{226225F5-21D8-4EA2-9E12-A0A3963FC43C}" dt="2022-04-04T13:58:59.735" v="65"/>
          <ac:spMkLst>
            <pc:docMk/>
            <pc:sldMk cId="3623776686" sldId="277"/>
            <ac:spMk id="10" creationId="{5E1FEFA6-7D4F-4746-AE64-D4D52FE76DC2}"/>
          </ac:spMkLst>
        </pc:spChg>
        <pc:spChg chg="add">
          <ac:chgData name="Maria Rueda" userId="9d5f5c484aef7654" providerId="Windows Live" clId="Web-{226225F5-21D8-4EA2-9E12-A0A3963FC43C}" dt="2022-04-04T13:58:59.735" v="65"/>
          <ac:spMkLst>
            <pc:docMk/>
            <pc:sldMk cId="3623776686" sldId="277"/>
            <ac:spMk id="15" creationId="{DA678705-CF8E-4B51-B199-74BB431C781A}"/>
          </ac:spMkLst>
        </pc:spChg>
        <pc:spChg chg="add">
          <ac:chgData name="Maria Rueda" userId="9d5f5c484aef7654" providerId="Windows Live" clId="Web-{226225F5-21D8-4EA2-9E12-A0A3963FC43C}" dt="2022-04-04T13:58:59.735" v="65"/>
          <ac:spMkLst>
            <pc:docMk/>
            <pc:sldMk cId="3623776686" sldId="277"/>
            <ac:spMk id="17" creationId="{95E17E22-15C6-47B6-B957-58A8838B9386}"/>
          </ac:spMkLst>
        </pc:spChg>
        <pc:spChg chg="add">
          <ac:chgData name="Maria Rueda" userId="9d5f5c484aef7654" providerId="Windows Live" clId="Web-{226225F5-21D8-4EA2-9E12-A0A3963FC43C}" dt="2022-04-04T13:58:59.735" v="65"/>
          <ac:spMkLst>
            <pc:docMk/>
            <pc:sldMk cId="3623776686" sldId="277"/>
            <ac:spMk id="19" creationId="{3076F68F-43D8-4293-8C34-5085FD90BEA3}"/>
          </ac:spMkLst>
        </pc:spChg>
        <pc:picChg chg="add mod ord">
          <ac:chgData name="Maria Rueda" userId="9d5f5c484aef7654" providerId="Windows Live" clId="Web-{226225F5-21D8-4EA2-9E12-A0A3963FC43C}" dt="2022-04-04T14:01:59.787" v="78" actId="1076"/>
          <ac:picMkLst>
            <pc:docMk/>
            <pc:sldMk cId="3623776686" sldId="277"/>
            <ac:picMk id="4" creationId="{95D91BDC-93E7-9DAC-8EDF-B6311162C945}"/>
          </ac:picMkLst>
        </pc:picChg>
        <pc:picChg chg="add del mod">
          <ac:chgData name="Maria Rueda" userId="9d5f5c484aef7654" providerId="Windows Live" clId="Web-{226225F5-21D8-4EA2-9E12-A0A3963FC43C}" dt="2022-04-04T13:59:07.907" v="69"/>
          <ac:picMkLst>
            <pc:docMk/>
            <pc:sldMk cId="3623776686" sldId="277"/>
            <ac:picMk id="5" creationId="{789CE077-7F0C-9B9A-FAFD-98E97226C23C}"/>
          </ac:picMkLst>
        </pc:picChg>
        <pc:picChg chg="add mod">
          <ac:chgData name="Maria Rueda" userId="9d5f5c484aef7654" providerId="Windows Live" clId="Web-{226225F5-21D8-4EA2-9E12-A0A3963FC43C}" dt="2022-04-04T14:01:54.427" v="76" actId="1076"/>
          <ac:picMkLst>
            <pc:docMk/>
            <pc:sldMk cId="3623776686" sldId="277"/>
            <ac:picMk id="6" creationId="{4C4D55E9-1E94-961C-2C2E-269BD62AC61F}"/>
          </ac:picMkLst>
        </pc:picChg>
      </pc:sldChg>
      <pc:sldChg chg="addSp delSp modSp new mod setBg">
        <pc:chgData name="Maria Rueda" userId="9d5f5c484aef7654" providerId="Windows Live" clId="Web-{226225F5-21D8-4EA2-9E12-A0A3963FC43C}" dt="2022-04-04T14:06:51.982" v="98" actId="14100"/>
        <pc:sldMkLst>
          <pc:docMk/>
          <pc:sldMk cId="3226884556" sldId="278"/>
        </pc:sldMkLst>
        <pc:spChg chg="del mod">
          <ac:chgData name="Maria Rueda" userId="9d5f5c484aef7654" providerId="Windows Live" clId="Web-{226225F5-21D8-4EA2-9E12-A0A3963FC43C}" dt="2022-04-04T14:03:55.930" v="86"/>
          <ac:spMkLst>
            <pc:docMk/>
            <pc:sldMk cId="3226884556" sldId="278"/>
            <ac:spMk id="2" creationId="{8D575B2A-DBFA-9057-C963-154448F7D71B}"/>
          </ac:spMkLst>
        </pc:spChg>
        <pc:spChg chg="del">
          <ac:chgData name="Maria Rueda" userId="9d5f5c484aef7654" providerId="Windows Live" clId="Web-{226225F5-21D8-4EA2-9E12-A0A3963FC43C}" dt="2022-04-04T14:03:32.961" v="82"/>
          <ac:spMkLst>
            <pc:docMk/>
            <pc:sldMk cId="3226884556" sldId="278"/>
            <ac:spMk id="3" creationId="{2A064795-F848-9F12-90DF-1D1589F11FDB}"/>
          </ac:spMkLst>
        </pc:spChg>
        <pc:spChg chg="add">
          <ac:chgData name="Maria Rueda" userId="9d5f5c484aef7654" providerId="Windows Live" clId="Web-{226225F5-21D8-4EA2-9E12-A0A3963FC43C}" dt="2022-04-04T14:03:53.040" v="85"/>
          <ac:spMkLst>
            <pc:docMk/>
            <pc:sldMk cId="3226884556" sldId="278"/>
            <ac:spMk id="10" creationId="{DA678705-CF8E-4B51-B199-74BB431C781A}"/>
          </ac:spMkLst>
        </pc:spChg>
        <pc:spChg chg="add">
          <ac:chgData name="Maria Rueda" userId="9d5f5c484aef7654" providerId="Windows Live" clId="Web-{226225F5-21D8-4EA2-9E12-A0A3963FC43C}" dt="2022-04-04T14:03:53.040" v="85"/>
          <ac:spMkLst>
            <pc:docMk/>
            <pc:sldMk cId="3226884556" sldId="278"/>
            <ac:spMk id="12" creationId="{95E17E22-15C6-47B6-B957-58A8838B9386}"/>
          </ac:spMkLst>
        </pc:spChg>
        <pc:spChg chg="add">
          <ac:chgData name="Maria Rueda" userId="9d5f5c484aef7654" providerId="Windows Live" clId="Web-{226225F5-21D8-4EA2-9E12-A0A3963FC43C}" dt="2022-04-04T14:03:53.040" v="85"/>
          <ac:spMkLst>
            <pc:docMk/>
            <pc:sldMk cId="3226884556" sldId="278"/>
            <ac:spMk id="14" creationId="{3076F68F-43D8-4293-8C34-5085FD90BEA3}"/>
          </ac:spMkLst>
        </pc:spChg>
        <pc:picChg chg="add mod ord">
          <ac:chgData name="Maria Rueda" userId="9d5f5c484aef7654" providerId="Windows Live" clId="Web-{226225F5-21D8-4EA2-9E12-A0A3963FC43C}" dt="2022-04-04T14:06:42.560" v="96" actId="1076"/>
          <ac:picMkLst>
            <pc:docMk/>
            <pc:sldMk cId="3226884556" sldId="278"/>
            <ac:picMk id="4" creationId="{A7AD6E12-AED7-1877-4CCE-47A0E26C92E9}"/>
          </ac:picMkLst>
        </pc:picChg>
        <pc:picChg chg="add mod">
          <ac:chgData name="Maria Rueda" userId="9d5f5c484aef7654" providerId="Windows Live" clId="Web-{226225F5-21D8-4EA2-9E12-A0A3963FC43C}" dt="2022-04-04T14:06:46.751" v="97" actId="1076"/>
          <ac:picMkLst>
            <pc:docMk/>
            <pc:sldMk cId="3226884556" sldId="278"/>
            <ac:picMk id="5" creationId="{7A1DD51D-FEB5-3C8C-3FD8-9A33CFBD709A}"/>
          </ac:picMkLst>
        </pc:picChg>
        <pc:picChg chg="add mod">
          <ac:chgData name="Maria Rueda" userId="9d5f5c484aef7654" providerId="Windows Live" clId="Web-{226225F5-21D8-4EA2-9E12-A0A3963FC43C}" dt="2022-04-04T14:06:51.982" v="98" actId="14100"/>
          <ac:picMkLst>
            <pc:docMk/>
            <pc:sldMk cId="3226884556" sldId="278"/>
            <ac:picMk id="6" creationId="{35887394-9505-7039-DF38-02F757407892}"/>
          </ac:picMkLst>
        </pc:picChg>
      </pc:sldChg>
      <pc:sldChg chg="add del replId">
        <pc:chgData name="Maria Rueda" userId="9d5f5c484aef7654" providerId="Windows Live" clId="Web-{226225F5-21D8-4EA2-9E12-A0A3963FC43C}" dt="2022-04-04T14:03:15.789" v="81"/>
        <pc:sldMkLst>
          <pc:docMk/>
          <pc:sldMk cId="2203330255" sldId="279"/>
        </pc:sldMkLst>
      </pc:sldChg>
    </pc:docChg>
  </pc:docChgLst>
  <pc:docChgLst>
    <pc:chgData name="Kacper Borysewicz" userId="a3acff71d976db04" providerId="Windows Live" clId="Web-{BB88DBA0-0D4B-4FB4-ACD4-67A53FB86D1C}"/>
    <pc:docChg chg="modSld">
      <pc:chgData name="Kacper Borysewicz" userId="a3acff71d976db04" providerId="Windows Live" clId="Web-{BB88DBA0-0D4B-4FB4-ACD4-67A53FB86D1C}" dt="2022-06-04T17:42:11.721" v="4" actId="1076"/>
      <pc:docMkLst>
        <pc:docMk/>
      </pc:docMkLst>
      <pc:sldChg chg="modSp">
        <pc:chgData name="Kacper Borysewicz" userId="a3acff71d976db04" providerId="Windows Live" clId="Web-{BB88DBA0-0D4B-4FB4-ACD4-67A53FB86D1C}" dt="2022-06-04T15:21:44.988" v="3" actId="1076"/>
        <pc:sldMkLst>
          <pc:docMk/>
          <pc:sldMk cId="1173908048" sldId="260"/>
        </pc:sldMkLst>
        <pc:picChg chg="mod">
          <ac:chgData name="Kacper Borysewicz" userId="a3acff71d976db04" providerId="Windows Live" clId="Web-{BB88DBA0-0D4B-4FB4-ACD4-67A53FB86D1C}" dt="2022-06-04T15:21:44.988" v="3" actId="1076"/>
          <ac:picMkLst>
            <pc:docMk/>
            <pc:sldMk cId="1173908048" sldId="260"/>
            <ac:picMk id="10" creationId="{F4872F05-8D15-782D-DF23-BFB50EE65E05}"/>
          </ac:picMkLst>
        </pc:picChg>
      </pc:sldChg>
      <pc:sldChg chg="addSp modSp">
        <pc:chgData name="Kacper Borysewicz" userId="a3acff71d976db04" providerId="Windows Live" clId="Web-{BB88DBA0-0D4B-4FB4-ACD4-67A53FB86D1C}" dt="2022-06-04T15:17:44.653" v="2" actId="1076"/>
        <pc:sldMkLst>
          <pc:docMk/>
          <pc:sldMk cId="3365430972" sldId="264"/>
        </pc:sldMkLst>
        <pc:spChg chg="add">
          <ac:chgData name="Kacper Borysewicz" userId="a3acff71d976db04" providerId="Windows Live" clId="Web-{BB88DBA0-0D4B-4FB4-ACD4-67A53FB86D1C}" dt="2022-06-04T15:17:40.341" v="0"/>
          <ac:spMkLst>
            <pc:docMk/>
            <pc:sldMk cId="3365430972" sldId="264"/>
            <ac:spMk id="6" creationId="{8B41D2EB-B8AF-BFB1-09D2-77DBB4DC30CB}"/>
          </ac:spMkLst>
        </pc:spChg>
        <pc:picChg chg="mod">
          <ac:chgData name="Kacper Borysewicz" userId="a3acff71d976db04" providerId="Windows Live" clId="Web-{BB88DBA0-0D4B-4FB4-ACD4-67A53FB86D1C}" dt="2022-06-04T15:17:44.653" v="2" actId="1076"/>
          <ac:picMkLst>
            <pc:docMk/>
            <pc:sldMk cId="3365430972" sldId="264"/>
            <ac:picMk id="5" creationId="{3D68DE97-174D-648F-EB65-B47145855812}"/>
          </ac:picMkLst>
        </pc:picChg>
      </pc:sldChg>
      <pc:sldChg chg="modSp">
        <pc:chgData name="Kacper Borysewicz" userId="a3acff71d976db04" providerId="Windows Live" clId="Web-{BB88DBA0-0D4B-4FB4-ACD4-67A53FB86D1C}" dt="2022-06-04T17:42:11.721" v="4" actId="1076"/>
        <pc:sldMkLst>
          <pc:docMk/>
          <pc:sldMk cId="1653916028" sldId="266"/>
        </pc:sldMkLst>
        <pc:spChg chg="mod">
          <ac:chgData name="Kacper Borysewicz" userId="a3acff71d976db04" providerId="Windows Live" clId="Web-{BB88DBA0-0D4B-4FB4-ACD4-67A53FB86D1C}" dt="2022-06-04T17:42:11.721" v="4" actId="1076"/>
          <ac:spMkLst>
            <pc:docMk/>
            <pc:sldMk cId="1653916028" sldId="266"/>
            <ac:spMk id="5" creationId="{81C1B434-E32C-7A0C-0ADD-E1C5B732E416}"/>
          </ac:spMkLst>
        </pc:spChg>
      </pc:sldChg>
    </pc:docChg>
  </pc:docChgLst>
  <pc:docChgLst>
    <pc:chgData name="Gość" providerId="Windows Live" clId="Web-{9B4FF5FC-B9B0-484C-8B97-C10302415926}"/>
    <pc:docChg chg="addSld delSld modSld sldOrd">
      <pc:chgData name="Gość" userId="" providerId="Windows Live" clId="Web-{9B4FF5FC-B9B0-484C-8B97-C10302415926}" dt="2022-04-01T18:22:53.769" v="815" actId="1076"/>
      <pc:docMkLst>
        <pc:docMk/>
      </pc:docMkLst>
      <pc:sldChg chg="modSp">
        <pc:chgData name="Gość" userId="" providerId="Windows Live" clId="Web-{9B4FF5FC-B9B0-484C-8B97-C10302415926}" dt="2022-04-01T17:32:01.422" v="497" actId="1076"/>
        <pc:sldMkLst>
          <pc:docMk/>
          <pc:sldMk cId="951072083" sldId="257"/>
        </pc:sldMkLst>
        <pc:spChg chg="mod">
          <ac:chgData name="Gość" userId="" providerId="Windows Live" clId="Web-{9B4FF5FC-B9B0-484C-8B97-C10302415926}" dt="2022-04-01T17:32:01.422" v="497" actId="1076"/>
          <ac:spMkLst>
            <pc:docMk/>
            <pc:sldMk cId="951072083" sldId="257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7:31:15.060" v="488" actId="1076"/>
          <ac:spMkLst>
            <pc:docMk/>
            <pc:sldMk cId="951072083" sldId="257"/>
            <ac:spMk id="3" creationId="{F677B671-F252-4D17-A3A6-24705A98CACF}"/>
          </ac:spMkLst>
        </pc:spChg>
        <pc:picChg chg="mod">
          <ac:chgData name="Gość" userId="" providerId="Windows Live" clId="Web-{9B4FF5FC-B9B0-484C-8B97-C10302415926}" dt="2022-04-01T17:31:46.171" v="494" actId="1076"/>
          <ac:picMkLst>
            <pc:docMk/>
            <pc:sldMk cId="951072083" sldId="257"/>
            <ac:picMk id="4" creationId="{7AF900E0-9A80-8751-E970-CE3EBC333F67}"/>
          </ac:picMkLst>
        </pc:picChg>
        <pc:picChg chg="mod">
          <ac:chgData name="Gość" userId="" providerId="Windows Live" clId="Web-{9B4FF5FC-B9B0-484C-8B97-C10302415926}" dt="2022-04-01T17:31:34.827" v="491" actId="1076"/>
          <ac:picMkLst>
            <pc:docMk/>
            <pc:sldMk cId="951072083" sldId="257"/>
            <ac:picMk id="6" creationId="{8F793097-11BE-613D-B057-45DD4924D46C}"/>
          </ac:picMkLst>
        </pc:picChg>
      </pc:sldChg>
      <pc:sldChg chg="addSp delSp modSp mod setBg addAnim delAnim">
        <pc:chgData name="Gość" userId="" providerId="Windows Live" clId="Web-{9B4FF5FC-B9B0-484C-8B97-C10302415926}" dt="2022-04-01T18:22:53.769" v="815" actId="1076"/>
        <pc:sldMkLst>
          <pc:docMk/>
          <pc:sldMk cId="3760708438" sldId="258"/>
        </pc:sldMkLst>
        <pc:spChg chg="mod">
          <ac:chgData name="Gość" userId="" providerId="Windows Live" clId="Web-{9B4FF5FC-B9B0-484C-8B97-C10302415926}" dt="2022-04-01T18:22:53.769" v="815" actId="1076"/>
          <ac:spMkLst>
            <pc:docMk/>
            <pc:sldMk cId="3760708438" sldId="258"/>
            <ac:spMk id="2" creationId="{391674CF-26B9-4B59-AC80-469A2AB9509C}"/>
          </ac:spMkLst>
        </pc:spChg>
        <pc:spChg chg="add del">
          <ac:chgData name="Gość" userId="" providerId="Windows Live" clId="Web-{9B4FF5FC-B9B0-484C-8B97-C10302415926}" dt="2022-04-01T18:22:23.237" v="791"/>
          <ac:spMkLst>
            <pc:docMk/>
            <pc:sldMk cId="3760708438" sldId="258"/>
            <ac:spMk id="7" creationId="{35BAD784-BAAF-4CC0-9F52-682A8E966706}"/>
          </ac:spMkLst>
        </pc:spChg>
        <pc:spChg chg="add del">
          <ac:chgData name="Gość" userId="" providerId="Windows Live" clId="Web-{9B4FF5FC-B9B0-484C-8B97-C10302415926}" dt="2022-04-01T18:21:18.110" v="760"/>
          <ac:spMkLst>
            <pc:docMk/>
            <pc:sldMk cId="3760708438" sldId="258"/>
            <ac:spMk id="8" creationId="{9E433CB3-EAB2-4842-A1DD-7BC051B55670}"/>
          </ac:spMkLst>
        </pc:spChg>
        <pc:spChg chg="add del">
          <ac:chgData name="Gość" userId="" providerId="Windows Live" clId="Web-{9B4FF5FC-B9B0-484C-8B97-C10302415926}" dt="2022-04-01T18:22:23.237" v="791"/>
          <ac:spMkLst>
            <pc:docMk/>
            <pc:sldMk cId="3760708438" sldId="258"/>
            <ac:spMk id="9" creationId="{25D401B9-9595-42B7-B197-AB5FB5C653B2}"/>
          </ac:spMkLst>
        </pc:spChg>
        <pc:spChg chg="add del">
          <ac:chgData name="Gość" userId="" providerId="Windows Live" clId="Web-{9B4FF5FC-B9B0-484C-8B97-C10302415926}" dt="2022-04-01T18:21:18.110" v="760"/>
          <ac:spMkLst>
            <pc:docMk/>
            <pc:sldMk cId="3760708438" sldId="258"/>
            <ac:spMk id="10" creationId="{D37E9081-32E2-43C3-80C8-7F3854D9D056}"/>
          </ac:spMkLst>
        </pc:spChg>
        <pc:spChg chg="add del">
          <ac:chgData name="Gość" userId="" providerId="Windows Live" clId="Web-{9B4FF5FC-B9B0-484C-8B97-C10302415926}" dt="2022-04-01T18:21:41.236" v="764"/>
          <ac:spMkLst>
            <pc:docMk/>
            <pc:sldMk cId="3760708438" sldId="258"/>
            <ac:spMk id="12" creationId="{9E433CB3-EAB2-4842-A1DD-7BC051B55670}"/>
          </ac:spMkLst>
        </pc:spChg>
        <pc:spChg chg="add del">
          <ac:chgData name="Gość" userId="" providerId="Windows Live" clId="Web-{9B4FF5FC-B9B0-484C-8B97-C10302415926}" dt="2022-04-01T18:21:41.236" v="764"/>
          <ac:spMkLst>
            <pc:docMk/>
            <pc:sldMk cId="3760708438" sldId="258"/>
            <ac:spMk id="14" creationId="{D37E9081-32E2-43C3-80C8-7F3854D9D056}"/>
          </ac:spMkLst>
        </pc:spChg>
        <pc:spChg chg="add del">
          <ac:chgData name="Gość" userId="" providerId="Windows Live" clId="Web-{9B4FF5FC-B9B0-484C-8B97-C10302415926}" dt="2022-04-01T18:22:23.237" v="790"/>
          <ac:spMkLst>
            <pc:docMk/>
            <pc:sldMk cId="3760708438" sldId="258"/>
            <ac:spMk id="15" creationId="{BFB2D26E-FBAE-45B8-B0F6-80E4ABDEC312}"/>
          </ac:spMkLst>
        </pc:spChg>
        <pc:spChg chg="add">
          <ac:chgData name="Gość" userId="" providerId="Windows Live" clId="Web-{9B4FF5FC-B9B0-484C-8B97-C10302415926}" dt="2022-04-01T18:22:23.237" v="791"/>
          <ac:spMkLst>
            <pc:docMk/>
            <pc:sldMk cId="3760708438" sldId="258"/>
            <ac:spMk id="16" creationId="{25D401B9-9595-42B7-B197-AB5FB5C653B2}"/>
          </ac:spMkLst>
        </pc:spChg>
        <pc:spChg chg="add del">
          <ac:chgData name="Gość" userId="" providerId="Windows Live" clId="Web-{9B4FF5FC-B9B0-484C-8B97-C10302415926}" dt="2022-04-01T18:22:23.237" v="790"/>
          <ac:spMkLst>
            <pc:docMk/>
            <pc:sldMk cId="3760708438" sldId="258"/>
            <ac:spMk id="17" creationId="{23442A66-721F-4552-A3AD-3A2215F0C18B}"/>
          </ac:spMkLst>
        </pc:spChg>
        <pc:spChg chg="add del">
          <ac:chgData name="Gość" userId="" providerId="Windows Live" clId="Web-{9B4FF5FC-B9B0-484C-8B97-C10302415926}" dt="2022-04-01T18:22:23.237" v="790"/>
          <ac:spMkLst>
            <pc:docMk/>
            <pc:sldMk cId="3760708438" sldId="258"/>
            <ac:spMk id="19" creationId="{67EA5288-5BEB-4C44-949A-ED209FE21905}"/>
          </ac:spMkLst>
        </pc:spChg>
        <pc:spChg chg="add">
          <ac:chgData name="Gość" userId="" providerId="Windows Live" clId="Web-{9B4FF5FC-B9B0-484C-8B97-C10302415926}" dt="2022-04-01T18:22:23.237" v="791"/>
          <ac:spMkLst>
            <pc:docMk/>
            <pc:sldMk cId="3760708438" sldId="258"/>
            <ac:spMk id="21" creationId="{35BAD784-BAAF-4CC0-9F52-682A8E966706}"/>
          </ac:spMkLst>
        </pc:spChg>
        <pc:picChg chg="add del mod ord">
          <ac:chgData name="Gość" userId="" providerId="Windows Live" clId="Web-{9B4FF5FC-B9B0-484C-8B97-C10302415926}" dt="2022-04-01T18:21:05.266" v="756"/>
          <ac:picMkLst>
            <pc:docMk/>
            <pc:sldMk cId="3760708438" sldId="258"/>
            <ac:picMk id="4" creationId="{FFCCFABA-BC08-8193-2204-05BBB00EBE2B}"/>
          </ac:picMkLst>
        </pc:picChg>
        <pc:picChg chg="add del">
          <ac:chgData name="Gość" userId="" providerId="Windows Live" clId="Web-{9B4FF5FC-B9B0-484C-8B97-C10302415926}" dt="2022-04-01T18:21:18.110" v="760"/>
          <ac:picMkLst>
            <pc:docMk/>
            <pc:sldMk cId="3760708438" sldId="258"/>
            <ac:picMk id="5" creationId="{E330D517-42C4-A384-2B3A-F25FC41FD708}"/>
          </ac:picMkLst>
        </pc:picChg>
        <pc:picChg chg="add del">
          <ac:chgData name="Gość" userId="" providerId="Windows Live" clId="Web-{9B4FF5FC-B9B0-484C-8B97-C10302415926}" dt="2022-04-01T18:22:23.237" v="790"/>
          <ac:picMkLst>
            <pc:docMk/>
            <pc:sldMk cId="3760708438" sldId="258"/>
            <ac:picMk id="11" creationId="{D23D2FE5-C4FD-E713-39FF-EE22493A6277}"/>
          </ac:picMkLst>
        </pc:picChg>
        <pc:picChg chg="add del">
          <ac:chgData name="Gość" userId="" providerId="Windows Live" clId="Web-{9B4FF5FC-B9B0-484C-8B97-C10302415926}" dt="2022-04-01T18:21:41.236" v="764"/>
          <ac:picMkLst>
            <pc:docMk/>
            <pc:sldMk cId="3760708438" sldId="258"/>
            <ac:picMk id="13" creationId="{6FAABF16-A89F-F3EB-FD4B-351BE9EA396A}"/>
          </ac:picMkLst>
        </pc:picChg>
      </pc:sldChg>
      <pc:sldChg chg="new del">
        <pc:chgData name="Gość" userId="" providerId="Windows Live" clId="Web-{9B4FF5FC-B9B0-484C-8B97-C10302415926}" dt="2022-04-01T16:48:35.397" v="3"/>
        <pc:sldMkLst>
          <pc:docMk/>
          <pc:sldMk cId="3393018843" sldId="259"/>
        </pc:sldMkLst>
      </pc:sldChg>
      <pc:sldChg chg="addSp delSp modSp add ord replId">
        <pc:chgData name="Gość" userId="" providerId="Windows Live" clId="Web-{9B4FF5FC-B9B0-484C-8B97-C10302415926}" dt="2022-04-01T17:17:45.138" v="341" actId="1076"/>
        <pc:sldMkLst>
          <pc:docMk/>
          <pc:sldMk cId="1173908048" sldId="260"/>
        </pc:sldMkLst>
        <pc:spChg chg="mod">
          <ac:chgData name="Gość" userId="" providerId="Windows Live" clId="Web-{9B4FF5FC-B9B0-484C-8B97-C10302415926}" dt="2022-04-01T16:53:21.585" v="23" actId="1076"/>
          <ac:spMkLst>
            <pc:docMk/>
            <pc:sldMk cId="1173908048" sldId="260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6:48:41.475" v="6" actId="20577"/>
          <ac:spMkLst>
            <pc:docMk/>
            <pc:sldMk cId="1173908048" sldId="260"/>
            <ac:spMk id="3" creationId="{F677B671-F252-4D17-A3A6-24705A98CACF}"/>
          </ac:spMkLst>
        </pc:spChg>
        <pc:spChg chg="mod">
          <ac:chgData name="Gość" userId="" providerId="Windows Live" clId="Web-{9B4FF5FC-B9B0-484C-8B97-C10302415926}" dt="2022-04-01T17:17:45.138" v="341" actId="1076"/>
          <ac:spMkLst>
            <pc:docMk/>
            <pc:sldMk cId="1173908048" sldId="260"/>
            <ac:spMk id="4" creationId="{36119752-B448-93D2-CECA-9712BF5CE6B0}"/>
          </ac:spMkLst>
        </pc:spChg>
        <pc:spChg chg="mod">
          <ac:chgData name="Gość" userId="" providerId="Windows Live" clId="Web-{9B4FF5FC-B9B0-484C-8B97-C10302415926}" dt="2022-04-01T17:17:16.605" v="331" actId="1076"/>
          <ac:spMkLst>
            <pc:docMk/>
            <pc:sldMk cId="1173908048" sldId="260"/>
            <ac:spMk id="6" creationId="{15A7EE79-52E8-9B29-F59A-DB7FB5673335}"/>
          </ac:spMkLst>
        </pc:spChg>
        <pc:picChg chg="add del mod">
          <ac:chgData name="Gość" userId="" providerId="Windows Live" clId="Web-{9B4FF5FC-B9B0-484C-8B97-C10302415926}" dt="2022-04-01T16:51:33.579" v="19"/>
          <ac:picMkLst>
            <pc:docMk/>
            <pc:sldMk cId="1173908048" sldId="260"/>
            <ac:picMk id="8" creationId="{E2B83944-536F-DEC1-152D-1B01457C3D09}"/>
          </ac:picMkLst>
        </pc:picChg>
        <pc:picChg chg="add mod">
          <ac:chgData name="Gość" userId="" providerId="Windows Live" clId="Web-{9B4FF5FC-B9B0-484C-8B97-C10302415926}" dt="2022-04-01T16:53:31.898" v="27" actId="1076"/>
          <ac:picMkLst>
            <pc:docMk/>
            <pc:sldMk cId="1173908048" sldId="260"/>
            <ac:picMk id="9" creationId="{C82D0984-01B3-720B-96C1-6F01B9F0DAFE}"/>
          </ac:picMkLst>
        </pc:picChg>
      </pc:sldChg>
      <pc:sldChg chg="delSp modSp add replId">
        <pc:chgData name="Gość" userId="" providerId="Windows Live" clId="Web-{9B4FF5FC-B9B0-484C-8B97-C10302415926}" dt="2022-04-01T18:15:06.710" v="728" actId="20577"/>
        <pc:sldMkLst>
          <pc:docMk/>
          <pc:sldMk cId="915171261" sldId="261"/>
        </pc:sldMkLst>
        <pc:spChg chg="mod">
          <ac:chgData name="Gość" userId="" providerId="Windows Live" clId="Web-{9B4FF5FC-B9B0-484C-8B97-C10302415926}" dt="2022-04-01T18:14:57.804" v="725" actId="20577"/>
          <ac:spMkLst>
            <pc:docMk/>
            <pc:sldMk cId="915171261" sldId="261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7:10:56.240" v="228" actId="20577"/>
          <ac:spMkLst>
            <pc:docMk/>
            <pc:sldMk cId="915171261" sldId="261"/>
            <ac:spMk id="3" creationId="{F677B671-F252-4D17-A3A6-24705A98CACF}"/>
          </ac:spMkLst>
        </pc:spChg>
        <pc:spChg chg="del mod">
          <ac:chgData name="Gość" userId="" providerId="Windows Live" clId="Web-{9B4FF5FC-B9B0-484C-8B97-C10302415926}" dt="2022-04-01T18:08:38.044" v="612"/>
          <ac:spMkLst>
            <pc:docMk/>
            <pc:sldMk cId="915171261" sldId="261"/>
            <ac:spMk id="15" creationId="{3C19FE4E-624A-1366-1849-27EFA4A3D68C}"/>
          </ac:spMkLst>
        </pc:spChg>
        <pc:spChg chg="mod">
          <ac:chgData name="Gość" userId="" providerId="Windows Live" clId="Web-{9B4FF5FC-B9B0-484C-8B97-C10302415926}" dt="2022-04-01T18:15:06.710" v="728" actId="20577"/>
          <ac:spMkLst>
            <pc:docMk/>
            <pc:sldMk cId="915171261" sldId="261"/>
            <ac:spMk id="50" creationId="{F677B671-F252-4D17-A3A6-24705A98CACF}"/>
          </ac:spMkLst>
        </pc:spChg>
      </pc:sldChg>
      <pc:sldChg chg="addSp delSp modSp add replId">
        <pc:chgData name="Gość" userId="" providerId="Windows Live" clId="Web-{9B4FF5FC-B9B0-484C-8B97-C10302415926}" dt="2022-04-01T17:27:29.469" v="475" actId="1076"/>
        <pc:sldMkLst>
          <pc:docMk/>
          <pc:sldMk cId="3578448495" sldId="262"/>
        </pc:sldMkLst>
        <pc:spChg chg="mod">
          <ac:chgData name="Gość" userId="" providerId="Windows Live" clId="Web-{9B4FF5FC-B9B0-484C-8B97-C10302415926}" dt="2022-04-01T17:22:56.563" v="363" actId="1076"/>
          <ac:spMkLst>
            <pc:docMk/>
            <pc:sldMk cId="3578448495" sldId="262"/>
            <ac:spMk id="2" creationId="{82C14F30-A40A-47B2-8B1B-646D293F1EBB}"/>
          </ac:spMkLst>
        </pc:spChg>
        <pc:spChg chg="del mod">
          <ac:chgData name="Gość" userId="" providerId="Windows Live" clId="Web-{9B4FF5FC-B9B0-484C-8B97-C10302415926}" dt="2022-04-01T17:20:22.632" v="350"/>
          <ac:spMkLst>
            <pc:docMk/>
            <pc:sldMk cId="3578448495" sldId="262"/>
            <ac:spMk id="3" creationId="{F677B671-F252-4D17-A3A6-24705A98CACF}"/>
          </ac:spMkLst>
        </pc:spChg>
        <pc:spChg chg="add del mod">
          <ac:chgData name="Gość" userId="" providerId="Windows Live" clId="Web-{9B4FF5FC-B9B0-484C-8B97-C10302415926}" dt="2022-04-01T17:21:13.650" v="353"/>
          <ac:spMkLst>
            <pc:docMk/>
            <pc:sldMk cId="3578448495" sldId="262"/>
            <ac:spMk id="6" creationId="{1FF06806-F4AA-AE5D-1D70-F62DB132299F}"/>
          </ac:spMkLst>
        </pc:spChg>
        <pc:spChg chg="add del mod">
          <ac:chgData name="Gość" userId="" providerId="Windows Live" clId="Web-{9B4FF5FC-B9B0-484C-8B97-C10302415926}" dt="2022-04-01T17:22:06.107" v="355"/>
          <ac:spMkLst>
            <pc:docMk/>
            <pc:sldMk cId="3578448495" sldId="262"/>
            <ac:spMk id="9" creationId="{A9D83459-82EA-A29C-3ABD-21F618CD9DE7}"/>
          </ac:spMkLst>
        </pc:spChg>
        <pc:spChg chg="add mod">
          <ac:chgData name="Gość" userId="" providerId="Windows Live" clId="Web-{9B4FF5FC-B9B0-484C-8B97-C10302415926}" dt="2022-04-01T17:26:55.436" v="464" actId="1076"/>
          <ac:spMkLst>
            <pc:docMk/>
            <pc:sldMk cId="3578448495" sldId="262"/>
            <ac:spMk id="11" creationId="{5BE0603C-A3F2-89F4-D841-1574E29852AF}"/>
          </ac:spMkLst>
        </pc:spChg>
        <pc:spChg chg="add mod">
          <ac:chgData name="Gość" userId="" providerId="Windows Live" clId="Web-{9B4FF5FC-B9B0-484C-8B97-C10302415926}" dt="2022-04-01T17:27:29.469" v="475" actId="1076"/>
          <ac:spMkLst>
            <pc:docMk/>
            <pc:sldMk cId="3578448495" sldId="262"/>
            <ac:spMk id="12" creationId="{F7245ABF-244F-7422-5D73-08081C6D0FE4}"/>
          </ac:spMkLst>
        </pc:spChg>
        <pc:picChg chg="add del mod ord">
          <ac:chgData name="Gość" userId="" providerId="Windows Live" clId="Web-{9B4FF5FC-B9B0-484C-8B97-C10302415926}" dt="2022-04-01T17:20:25.648" v="352"/>
          <ac:picMkLst>
            <pc:docMk/>
            <pc:sldMk cId="3578448495" sldId="262"/>
            <ac:picMk id="4" creationId="{D99822C5-C5D8-840C-F285-EA57E2997292}"/>
          </ac:picMkLst>
        </pc:picChg>
        <pc:picChg chg="add del mod ord">
          <ac:chgData name="Gość" userId="" providerId="Windows Live" clId="Web-{9B4FF5FC-B9B0-484C-8B97-C10302415926}" dt="2022-04-01T17:21:14.775" v="354"/>
          <ac:picMkLst>
            <pc:docMk/>
            <pc:sldMk cId="3578448495" sldId="262"/>
            <ac:picMk id="7" creationId="{21B5FF4D-AB16-ACDD-D73B-3AFBFA9EB647}"/>
          </ac:picMkLst>
        </pc:picChg>
        <pc:picChg chg="add mod ord">
          <ac:chgData name="Gość" userId="" providerId="Windows Live" clId="Web-{9B4FF5FC-B9B0-484C-8B97-C10302415926}" dt="2022-04-01T17:22:36.374" v="361" actId="1076"/>
          <ac:picMkLst>
            <pc:docMk/>
            <pc:sldMk cId="3578448495" sldId="262"/>
            <ac:picMk id="10" creationId="{F203435E-EA5C-3F67-1EDA-95C90FCB9C66}"/>
          </ac:picMkLst>
        </pc:picChg>
      </pc:sldChg>
      <pc:sldChg chg="addSp modSp add del replId">
        <pc:chgData name="Gość" userId="" providerId="Windows Live" clId="Web-{9B4FF5FC-B9B0-484C-8B97-C10302415926}" dt="2022-04-01T17:35:20.996" v="522"/>
        <pc:sldMkLst>
          <pc:docMk/>
          <pc:sldMk cId="1447012491" sldId="263"/>
        </pc:sldMkLst>
        <pc:spChg chg="mod">
          <ac:chgData name="Gość" userId="" providerId="Windows Live" clId="Web-{9B4FF5FC-B9B0-484C-8B97-C10302415926}" dt="2022-04-01T16:58:21.805" v="78" actId="20577"/>
          <ac:spMkLst>
            <pc:docMk/>
            <pc:sldMk cId="1447012491" sldId="263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7:02:47.305" v="105" actId="20577"/>
          <ac:spMkLst>
            <pc:docMk/>
            <pc:sldMk cId="1447012491" sldId="263"/>
            <ac:spMk id="3" creationId="{F677B671-F252-4D17-A3A6-24705A98CACF}"/>
          </ac:spMkLst>
        </pc:spChg>
        <pc:picChg chg="add mod ord">
          <ac:chgData name="Gość" userId="" providerId="Windows Live" clId="Web-{9B4FF5FC-B9B0-484C-8B97-C10302415926}" dt="2022-04-01T17:34:00.601" v="499" actId="1076"/>
          <ac:picMkLst>
            <pc:docMk/>
            <pc:sldMk cId="1447012491" sldId="263"/>
            <ac:picMk id="4" creationId="{454A31B4-AD2A-9800-6ABD-9E62AD0B46BC}"/>
          </ac:picMkLst>
        </pc:picChg>
      </pc:sldChg>
      <pc:sldChg chg="new del">
        <pc:chgData name="Gość" userId="" providerId="Windows Live" clId="Web-{9B4FF5FC-B9B0-484C-8B97-C10302415926}" dt="2022-04-01T16:57:30.490" v="65"/>
        <pc:sldMkLst>
          <pc:docMk/>
          <pc:sldMk cId="2160053013" sldId="263"/>
        </pc:sldMkLst>
      </pc:sldChg>
      <pc:sldChg chg="addSp modSp add replId">
        <pc:chgData name="Gość" userId="" providerId="Windows Live" clId="Web-{9B4FF5FC-B9B0-484C-8B97-C10302415926}" dt="2022-04-01T17:01:57.005" v="104" actId="14100"/>
        <pc:sldMkLst>
          <pc:docMk/>
          <pc:sldMk cId="3365430972" sldId="264"/>
        </pc:sldMkLst>
        <pc:spChg chg="mod">
          <ac:chgData name="Gość" userId="" providerId="Windows Live" clId="Web-{9B4FF5FC-B9B0-484C-8B97-C10302415926}" dt="2022-04-01T16:59:26.153" v="89" actId="20577"/>
          <ac:spMkLst>
            <pc:docMk/>
            <pc:sldMk cId="3365430972" sldId="264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6:59:29.356" v="90" actId="20577"/>
          <ac:spMkLst>
            <pc:docMk/>
            <pc:sldMk cId="3365430972" sldId="264"/>
            <ac:spMk id="3" creationId="{F677B671-F252-4D17-A3A6-24705A98CACF}"/>
          </ac:spMkLst>
        </pc:spChg>
        <pc:picChg chg="add mod">
          <ac:chgData name="Gość" userId="" providerId="Windows Live" clId="Web-{9B4FF5FC-B9B0-484C-8B97-C10302415926}" dt="2022-04-01T17:01:57.005" v="104" actId="14100"/>
          <ac:picMkLst>
            <pc:docMk/>
            <pc:sldMk cId="3365430972" sldId="264"/>
            <ac:picMk id="4" creationId="{39E29B73-38C5-CAAC-DE09-F7AAC22401E8}"/>
          </ac:picMkLst>
        </pc:picChg>
      </pc:sldChg>
      <pc:sldChg chg="modSp">
        <pc:chgData name="Gość" userId="" providerId="Windows Live" clId="Web-{9B4FF5FC-B9B0-484C-8B97-C10302415926}" dt="2022-04-01T17:10:10.768" v="227" actId="14100"/>
        <pc:sldMkLst>
          <pc:docMk/>
          <pc:sldMk cId="3092676557" sldId="265"/>
        </pc:sldMkLst>
        <pc:spChg chg="mod">
          <ac:chgData name="Gość" userId="" providerId="Windows Live" clId="Web-{9B4FF5FC-B9B0-484C-8B97-C10302415926}" dt="2022-04-01T17:10:06.346" v="226" actId="1076"/>
          <ac:spMkLst>
            <pc:docMk/>
            <pc:sldMk cId="3092676557" sldId="265"/>
            <ac:spMk id="2" creationId="{3B90608B-D467-827A-A3D8-35B7B6691E6F}"/>
          </ac:spMkLst>
        </pc:spChg>
        <pc:spChg chg="mod">
          <ac:chgData name="Gość" userId="" providerId="Windows Live" clId="Web-{9B4FF5FC-B9B0-484C-8B97-C10302415926}" dt="2022-04-01T17:10:10.768" v="227" actId="14100"/>
          <ac:spMkLst>
            <pc:docMk/>
            <pc:sldMk cId="3092676557" sldId="265"/>
            <ac:spMk id="3" creationId="{3606D471-4856-724E-FB4B-6F655AA7B427}"/>
          </ac:spMkLst>
        </pc:spChg>
      </pc:sldChg>
      <pc:sldChg chg="addSp delSp modSp add replId">
        <pc:chgData name="Gość" userId="" providerId="Windows Live" clId="Web-{9B4FF5FC-B9B0-484C-8B97-C10302415926}" dt="2022-04-01T18:17:36.980" v="740" actId="20577"/>
        <pc:sldMkLst>
          <pc:docMk/>
          <pc:sldMk cId="1653916028" sldId="266"/>
        </pc:sldMkLst>
        <pc:spChg chg="mod">
          <ac:chgData name="Gość" userId="" providerId="Windows Live" clId="Web-{9B4FF5FC-B9B0-484C-8B97-C10302415926}" dt="2022-04-01T17:06:28.912" v="128" actId="20577"/>
          <ac:spMkLst>
            <pc:docMk/>
            <pc:sldMk cId="1653916028" sldId="266"/>
            <ac:spMk id="2" creationId="{82C14F30-A40A-47B2-8B1B-646D293F1EBB}"/>
          </ac:spMkLst>
        </pc:spChg>
        <pc:spChg chg="add mod">
          <ac:chgData name="Gość" userId="" providerId="Windows Live" clId="Web-{9B4FF5FC-B9B0-484C-8B97-C10302415926}" dt="2022-04-01T18:17:36.980" v="740" actId="20577"/>
          <ac:spMkLst>
            <pc:docMk/>
            <pc:sldMk cId="1653916028" sldId="266"/>
            <ac:spMk id="5" creationId="{81C1B434-E32C-7A0C-0ADD-E1C5B732E416}"/>
          </ac:spMkLst>
        </pc:spChg>
        <pc:spChg chg="add del">
          <ac:chgData name="Gość" userId="" providerId="Windows Live" clId="Web-{9B4FF5FC-B9B0-484C-8B97-C10302415926}" dt="2022-04-01T17:11:12.116" v="232"/>
          <ac:spMkLst>
            <pc:docMk/>
            <pc:sldMk cId="1653916028" sldId="266"/>
            <ac:spMk id="6" creationId="{909A4590-F4A1-DBEB-A492-7C528A0F27F4}"/>
          </ac:spMkLst>
        </pc:spChg>
        <pc:picChg chg="del">
          <ac:chgData name="Gość" userId="" providerId="Windows Live" clId="Web-{9B4FF5FC-B9B0-484C-8B97-C10302415926}" dt="2022-04-01T17:06:23.146" v="117"/>
          <ac:picMkLst>
            <pc:docMk/>
            <pc:sldMk cId="1653916028" sldId="266"/>
            <ac:picMk id="4" creationId="{39E29B73-38C5-CAAC-DE09-F7AAC22401E8}"/>
          </ac:picMkLst>
        </pc:picChg>
      </pc:sldChg>
      <pc:sldChg chg="new del">
        <pc:chgData name="Gość" userId="" providerId="Windows Live" clId="Web-{9B4FF5FC-B9B0-484C-8B97-C10302415926}" dt="2022-04-01T17:07:44.510" v="130"/>
        <pc:sldMkLst>
          <pc:docMk/>
          <pc:sldMk cId="1973309617" sldId="267"/>
        </pc:sldMkLst>
      </pc:sldChg>
      <pc:sldChg chg="delSp modSp add replId">
        <pc:chgData name="Gość" userId="" providerId="Windows Live" clId="Web-{9B4FF5FC-B9B0-484C-8B97-C10302415926}" dt="2022-04-01T17:08:00.480" v="148" actId="20577"/>
        <pc:sldMkLst>
          <pc:docMk/>
          <pc:sldMk cId="3871209059" sldId="267"/>
        </pc:sldMkLst>
        <pc:spChg chg="mod">
          <ac:chgData name="Gość" userId="" providerId="Windows Live" clId="Web-{9B4FF5FC-B9B0-484C-8B97-C10302415926}" dt="2022-04-01T17:08:00.480" v="148" actId="20577"/>
          <ac:spMkLst>
            <pc:docMk/>
            <pc:sldMk cId="3871209059" sldId="267"/>
            <ac:spMk id="2" creationId="{82C14F30-A40A-47B2-8B1B-646D293F1EBB}"/>
          </ac:spMkLst>
        </pc:spChg>
        <pc:picChg chg="del">
          <ac:chgData name="Gość" userId="" providerId="Windows Live" clId="Web-{9B4FF5FC-B9B0-484C-8B97-C10302415926}" dt="2022-04-01T17:07:48.948" v="132"/>
          <ac:picMkLst>
            <pc:docMk/>
            <pc:sldMk cId="3871209059" sldId="267"/>
            <ac:picMk id="4" creationId="{39E29B73-38C5-CAAC-DE09-F7AAC22401E8}"/>
          </ac:picMkLst>
        </pc:picChg>
      </pc:sldChg>
      <pc:sldChg chg="delSp modSp add replId">
        <pc:chgData name="Gość" userId="" providerId="Windows Live" clId="Web-{9B4FF5FC-B9B0-484C-8B97-C10302415926}" dt="2022-04-01T17:19:02.049" v="349" actId="20577"/>
        <pc:sldMkLst>
          <pc:docMk/>
          <pc:sldMk cId="1381766387" sldId="268"/>
        </pc:sldMkLst>
        <pc:spChg chg="mod">
          <ac:chgData name="Gość" userId="" providerId="Windows Live" clId="Web-{9B4FF5FC-B9B0-484C-8B97-C10302415926}" dt="2022-04-01T17:19:02.049" v="349" actId="20577"/>
          <ac:spMkLst>
            <pc:docMk/>
            <pc:sldMk cId="1381766387" sldId="268"/>
            <ac:spMk id="2" creationId="{82C14F30-A40A-47B2-8B1B-646D293F1EBB}"/>
          </ac:spMkLst>
        </pc:spChg>
        <pc:picChg chg="del">
          <ac:chgData name="Gość" userId="" providerId="Windows Live" clId="Web-{9B4FF5FC-B9B0-484C-8B97-C10302415926}" dt="2022-04-01T17:18:30.985" v="345"/>
          <ac:picMkLst>
            <pc:docMk/>
            <pc:sldMk cId="1381766387" sldId="268"/>
            <ac:picMk id="4" creationId="{454A31B4-AD2A-9800-6ABD-9E62AD0B46BC}"/>
          </ac:picMkLst>
        </pc:picChg>
      </pc:sldChg>
      <pc:sldChg chg="new del">
        <pc:chgData name="Gość" userId="" providerId="Windows Live" clId="Web-{9B4FF5FC-B9B0-484C-8B97-C10302415926}" dt="2022-04-01T17:18:26.859" v="343"/>
        <pc:sldMkLst>
          <pc:docMk/>
          <pc:sldMk cId="3515552441" sldId="268"/>
        </pc:sldMkLst>
      </pc:sldChg>
      <pc:sldChg chg="modSp add replId">
        <pc:chgData name="Gość" userId="" providerId="Windows Live" clId="Web-{9B4FF5FC-B9B0-484C-8B97-C10302415926}" dt="2022-04-01T17:27:44.486" v="478" actId="1076"/>
        <pc:sldMkLst>
          <pc:docMk/>
          <pc:sldMk cId="2478662157" sldId="269"/>
        </pc:sldMkLst>
        <pc:spChg chg="mod">
          <ac:chgData name="Gość" userId="" providerId="Windows Live" clId="Web-{9B4FF5FC-B9B0-484C-8B97-C10302415926}" dt="2022-04-01T17:27:40.517" v="477" actId="1076"/>
          <ac:spMkLst>
            <pc:docMk/>
            <pc:sldMk cId="2478662157" sldId="269"/>
            <ac:spMk id="11" creationId="{5BE0603C-A3F2-89F4-D841-1574E29852AF}"/>
          </ac:spMkLst>
        </pc:spChg>
        <pc:spChg chg="mod">
          <ac:chgData name="Gość" userId="" providerId="Windows Live" clId="Web-{9B4FF5FC-B9B0-484C-8B97-C10302415926}" dt="2022-04-01T17:27:44.486" v="478" actId="1076"/>
          <ac:spMkLst>
            <pc:docMk/>
            <pc:sldMk cId="2478662157" sldId="269"/>
            <ac:spMk id="12" creationId="{F7245ABF-244F-7422-5D73-08081C6D0FE4}"/>
          </ac:spMkLst>
        </pc:spChg>
      </pc:sldChg>
      <pc:sldChg chg="addSp delSp modSp new">
        <pc:chgData name="Gość" userId="" providerId="Windows Live" clId="Web-{9B4FF5FC-B9B0-484C-8B97-C10302415926}" dt="2022-04-01T17:36:23.391" v="535" actId="1076"/>
        <pc:sldMkLst>
          <pc:docMk/>
          <pc:sldMk cId="1526485089" sldId="270"/>
        </pc:sldMkLst>
        <pc:spChg chg="mod">
          <ac:chgData name="Gość" userId="" providerId="Windows Live" clId="Web-{9B4FF5FC-B9B0-484C-8B97-C10302415926}" dt="2022-04-01T17:36:23.391" v="535" actId="1076"/>
          <ac:spMkLst>
            <pc:docMk/>
            <pc:sldMk cId="1526485089" sldId="270"/>
            <ac:spMk id="2" creationId="{53504B15-BB5A-25C3-6D75-75DBAD5FD2C7}"/>
          </ac:spMkLst>
        </pc:spChg>
        <pc:spChg chg="del">
          <ac:chgData name="Gość" userId="" providerId="Windows Live" clId="Web-{9B4FF5FC-B9B0-484C-8B97-C10302415926}" dt="2022-04-01T17:34:34.259" v="506"/>
          <ac:spMkLst>
            <pc:docMk/>
            <pc:sldMk cId="1526485089" sldId="270"/>
            <ac:spMk id="3" creationId="{97C22D04-F8F0-DF07-A640-3F58514EACF2}"/>
          </ac:spMkLst>
        </pc:spChg>
        <pc:spChg chg="add del mod">
          <ac:chgData name="Gość" userId="" providerId="Windows Live" clId="Web-{9B4FF5FC-B9B0-484C-8B97-C10302415926}" dt="2022-04-01T17:34:13.492" v="504"/>
          <ac:spMkLst>
            <pc:docMk/>
            <pc:sldMk cId="1526485089" sldId="270"/>
            <ac:spMk id="4" creationId="{E68128C9-3542-6890-7419-049A57B6EF7B}"/>
          </ac:spMkLst>
        </pc:spChg>
        <pc:picChg chg="add mod ord">
          <ac:chgData name="Gość" userId="" providerId="Windows Live" clId="Web-{9B4FF5FC-B9B0-484C-8B97-C10302415926}" dt="2022-04-01T17:36:04.671" v="530" actId="14100"/>
          <ac:picMkLst>
            <pc:docMk/>
            <pc:sldMk cId="1526485089" sldId="270"/>
            <ac:picMk id="6" creationId="{E2B9C3CB-C33D-0145-290C-B77E3D67CBC3}"/>
          </ac:picMkLst>
        </pc:picChg>
      </pc:sldChg>
      <pc:sldChg chg="modSp add replId">
        <pc:chgData name="Gość" userId="" providerId="Windows Live" clId="Web-{9B4FF5FC-B9B0-484C-8B97-C10302415926}" dt="2022-04-01T17:38:15.460" v="543" actId="20577"/>
        <pc:sldMkLst>
          <pc:docMk/>
          <pc:sldMk cId="154360908" sldId="271"/>
        </pc:sldMkLst>
        <pc:spChg chg="mod">
          <ac:chgData name="Gość" userId="" providerId="Windows Live" clId="Web-{9B4FF5FC-B9B0-484C-8B97-C10302415926}" dt="2022-04-01T17:38:06.834" v="540" actId="20577"/>
          <ac:spMkLst>
            <pc:docMk/>
            <pc:sldMk cId="154360908" sldId="271"/>
            <ac:spMk id="15" creationId="{3C19FE4E-624A-1366-1849-27EFA4A3D68C}"/>
          </ac:spMkLst>
        </pc:spChg>
        <pc:spChg chg="mod">
          <ac:chgData name="Gość" userId="" providerId="Windows Live" clId="Web-{9B4FF5FC-B9B0-484C-8B97-C10302415926}" dt="2022-04-01T17:38:15.460" v="543" actId="20577"/>
          <ac:spMkLst>
            <pc:docMk/>
            <pc:sldMk cId="154360908" sldId="271"/>
            <ac:spMk id="50" creationId="{F677B671-F252-4D17-A3A6-24705A98CACF}"/>
          </ac:spMkLst>
        </pc:spChg>
      </pc:sldChg>
      <pc:sldChg chg="addSp delSp modSp add replId">
        <pc:chgData name="Gość" userId="" providerId="Windows Live" clId="Web-{9B4FF5FC-B9B0-484C-8B97-C10302415926}" dt="2022-04-01T18:15:25.226" v="736" actId="20577"/>
        <pc:sldMkLst>
          <pc:docMk/>
          <pc:sldMk cId="4142862508" sldId="272"/>
        </pc:sldMkLst>
        <pc:spChg chg="del mod">
          <ac:chgData name="Gość" userId="" providerId="Windows Live" clId="Web-{9B4FF5FC-B9B0-484C-8B97-C10302415926}" dt="2022-04-01T17:39:33.527" v="553"/>
          <ac:spMkLst>
            <pc:docMk/>
            <pc:sldMk cId="4142862508" sldId="272"/>
            <ac:spMk id="2" creationId="{82C14F30-A40A-47B2-8B1B-646D293F1EBB}"/>
          </ac:spMkLst>
        </pc:spChg>
        <pc:spChg chg="mod">
          <ac:chgData name="Gość" userId="" providerId="Windows Live" clId="Web-{9B4FF5FC-B9B0-484C-8B97-C10302415926}" dt="2022-04-01T18:15:19.242" v="734" actId="20577"/>
          <ac:spMkLst>
            <pc:docMk/>
            <pc:sldMk cId="4142862508" sldId="272"/>
            <ac:spMk id="2" creationId="{C0C36479-1FA1-1366-5297-E361D312A3CA}"/>
          </ac:spMkLst>
        </pc:spChg>
        <pc:spChg chg="add del">
          <ac:chgData name="Gość" userId="" providerId="Windows Live" clId="Web-{9B4FF5FC-B9B0-484C-8B97-C10302415926}" dt="2022-04-01T17:43:52.838" v="581"/>
          <ac:spMkLst>
            <pc:docMk/>
            <pc:sldMk cId="4142862508" sldId="272"/>
            <ac:spMk id="3" creationId="{6CA43E9F-6578-489D-541F-A4572660E470}"/>
          </ac:spMkLst>
        </pc:spChg>
        <pc:spChg chg="mod">
          <ac:chgData name="Gość" userId="" providerId="Windows Live" clId="Web-{9B4FF5FC-B9B0-484C-8B97-C10302415926}" dt="2022-04-01T18:15:25.226" v="736" actId="20577"/>
          <ac:spMkLst>
            <pc:docMk/>
            <pc:sldMk cId="4142862508" sldId="272"/>
            <ac:spMk id="3" creationId="{8A5BADE5-153A-E7E4-D6FF-15FEE3D557BB}"/>
          </ac:spMkLst>
        </pc:spChg>
        <pc:spChg chg="mod">
          <ac:chgData name="Gość" userId="" providerId="Windows Live" clId="Web-{9B4FF5FC-B9B0-484C-8B97-C10302415926}" dt="2022-04-01T17:43:49.885" v="579" actId="20577"/>
          <ac:spMkLst>
            <pc:docMk/>
            <pc:sldMk cId="4142862508" sldId="272"/>
            <ac:spMk id="15" creationId="{3C19FE4E-624A-1366-1849-27EFA4A3D68C}"/>
          </ac:spMkLst>
        </pc:spChg>
        <pc:spChg chg="mod">
          <ac:chgData name="Gość" userId="" providerId="Windows Live" clId="Web-{9B4FF5FC-B9B0-484C-8B97-C10302415926}" dt="2022-04-01T17:43:12.399" v="576" actId="20577"/>
          <ac:spMkLst>
            <pc:docMk/>
            <pc:sldMk cId="4142862508" sldId="272"/>
            <ac:spMk id="50" creationId="{F677B671-F252-4D17-A3A6-24705A98CACF}"/>
          </ac:spMkLst>
        </pc:spChg>
      </pc:sldChg>
      <pc:sldChg chg="addSp delSp modSp add ord replId">
        <pc:chgData name="Gość" userId="" providerId="Windows Live" clId="Web-{9B4FF5FC-B9B0-484C-8B97-C10302415926}" dt="2022-04-01T18:15:14.507" v="732" actId="20577"/>
        <pc:sldMkLst>
          <pc:docMk/>
          <pc:sldMk cId="956101531" sldId="273"/>
        </pc:sldMkLst>
        <pc:spChg chg="del">
          <ac:chgData name="Gość" userId="" providerId="Windows Live" clId="Web-{9B4FF5FC-B9B0-484C-8B97-C10302415926}" dt="2022-04-01T17:39:22.807" v="552"/>
          <ac:spMkLst>
            <pc:docMk/>
            <pc:sldMk cId="956101531" sldId="273"/>
            <ac:spMk id="2" creationId="{82C14F30-A40A-47B2-8B1B-646D293F1EBB}"/>
          </ac:spMkLst>
        </pc:spChg>
        <pc:spChg chg="add mod">
          <ac:chgData name="Gość" userId="" providerId="Windows Live" clId="Web-{9B4FF5FC-B9B0-484C-8B97-C10302415926}" dt="2022-04-01T18:15:14.507" v="732" actId="20577"/>
          <ac:spMkLst>
            <pc:docMk/>
            <pc:sldMk cId="956101531" sldId="273"/>
            <ac:spMk id="2" creationId="{FF5BE21A-BE2D-0082-4485-2682D972385E}"/>
          </ac:spMkLst>
        </pc:spChg>
        <pc:spChg chg="mod">
          <ac:chgData name="Gość" userId="" providerId="Windows Live" clId="Web-{9B4FF5FC-B9B0-484C-8B97-C10302415926}" dt="2022-04-01T18:15:10.538" v="730" actId="20577"/>
          <ac:spMkLst>
            <pc:docMk/>
            <pc:sldMk cId="956101531" sldId="273"/>
            <ac:spMk id="15" creationId="{3C19FE4E-624A-1366-1849-27EFA4A3D68C}"/>
          </ac:spMkLst>
        </pc:spChg>
        <pc:spChg chg="mod">
          <ac:chgData name="Gość" userId="" providerId="Windows Live" clId="Web-{9B4FF5FC-B9B0-484C-8B97-C10302415926}" dt="2022-04-01T18:07:21.261" v="585" actId="20577"/>
          <ac:spMkLst>
            <pc:docMk/>
            <pc:sldMk cId="956101531" sldId="273"/>
            <ac:spMk id="50" creationId="{F677B671-F252-4D17-A3A6-24705A98CACF}"/>
          </ac:spMkLst>
        </pc:spChg>
      </pc:sldChg>
      <pc:sldChg chg="modSp add replId">
        <pc:chgData name="Gość" userId="" providerId="Windows Live" clId="Web-{9B4FF5FC-B9B0-484C-8B97-C10302415926}" dt="2022-04-01T18:15:33.570" v="739" actId="20577"/>
        <pc:sldMkLst>
          <pc:docMk/>
          <pc:sldMk cId="587397960" sldId="274"/>
        </pc:sldMkLst>
        <pc:spChg chg="mod">
          <ac:chgData name="Gość" userId="" providerId="Windows Live" clId="Web-{9B4FF5FC-B9B0-484C-8B97-C10302415926}" dt="2022-04-01T18:15:29.226" v="737" actId="20577"/>
          <ac:spMkLst>
            <pc:docMk/>
            <pc:sldMk cId="587397960" sldId="274"/>
            <ac:spMk id="2" creationId="{C0C36479-1FA1-1366-5297-E361D312A3CA}"/>
          </ac:spMkLst>
        </pc:spChg>
        <pc:spChg chg="mod">
          <ac:chgData name="Gość" userId="" providerId="Windows Live" clId="Web-{9B4FF5FC-B9B0-484C-8B97-C10302415926}" dt="2022-04-01T18:15:33.570" v="739" actId="20577"/>
          <ac:spMkLst>
            <pc:docMk/>
            <pc:sldMk cId="587397960" sldId="274"/>
            <ac:spMk id="3" creationId="{8A5BADE5-153A-E7E4-D6FF-15FEE3D557BB}"/>
          </ac:spMkLst>
        </pc:spChg>
      </pc:sldChg>
    </pc:docChg>
  </pc:docChgLst>
  <pc:docChgLst>
    <pc:chgData name="Gość" providerId="Windows Live" clId="Web-{D637EB30-FEC1-4B89-80B8-64096594DD5F}"/>
    <pc:docChg chg="modSld">
      <pc:chgData name="Gość" userId="" providerId="Windows Live" clId="Web-{D637EB30-FEC1-4B89-80B8-64096594DD5F}" dt="2022-04-06T16:22:06.833" v="1" actId="1076"/>
      <pc:docMkLst>
        <pc:docMk/>
      </pc:docMkLst>
      <pc:sldChg chg="modSp">
        <pc:chgData name="Gość" userId="" providerId="Windows Live" clId="Web-{D637EB30-FEC1-4B89-80B8-64096594DD5F}" dt="2022-04-06T16:22:06.833" v="1" actId="1076"/>
        <pc:sldMkLst>
          <pc:docMk/>
          <pc:sldMk cId="915171261" sldId="261"/>
        </pc:sldMkLst>
        <pc:spChg chg="mod">
          <ac:chgData name="Gość" userId="" providerId="Windows Live" clId="Web-{D637EB30-FEC1-4B89-80B8-64096594DD5F}" dt="2022-04-06T16:22:06.833" v="1" actId="1076"/>
          <ac:spMkLst>
            <pc:docMk/>
            <pc:sldMk cId="915171261" sldId="261"/>
            <ac:spMk id="50" creationId="{F677B671-F252-4D17-A3A6-24705A98CACF}"/>
          </ac:spMkLst>
        </pc:spChg>
      </pc:sldChg>
    </pc:docChg>
  </pc:docChgLst>
  <pc:docChgLst>
    <pc:chgData name="Gość" providerId="Windows Live" clId="Web-{F753647B-ABF7-4793-924E-08EF219606AD}"/>
    <pc:docChg chg="modSld">
      <pc:chgData name="Gość" userId="" providerId="Windows Live" clId="Web-{F753647B-ABF7-4793-924E-08EF219606AD}" dt="2022-04-02T12:02:55.227" v="8" actId="1076"/>
      <pc:docMkLst>
        <pc:docMk/>
      </pc:docMkLst>
      <pc:sldChg chg="addSp modSp">
        <pc:chgData name="Gość" userId="" providerId="Windows Live" clId="Web-{F753647B-ABF7-4793-924E-08EF219606AD}" dt="2022-04-02T12:02:55.227" v="8" actId="1076"/>
        <pc:sldMkLst>
          <pc:docMk/>
          <pc:sldMk cId="3760708438" sldId="258"/>
        </pc:sldMkLst>
        <pc:picChg chg="add mod">
          <ac:chgData name="Gość" userId="" providerId="Windows Live" clId="Web-{F753647B-ABF7-4793-924E-08EF219606AD}" dt="2022-04-01T18:25:27.634" v="2" actId="14100"/>
          <ac:picMkLst>
            <pc:docMk/>
            <pc:sldMk cId="3760708438" sldId="258"/>
            <ac:picMk id="3" creationId="{0E78FC03-2306-5566-6732-91EFA894E297}"/>
          </ac:picMkLst>
        </pc:picChg>
        <pc:picChg chg="add mod">
          <ac:chgData name="Gość" userId="" providerId="Windows Live" clId="Web-{F753647B-ABF7-4793-924E-08EF219606AD}" dt="2022-04-02T12:02:55.227" v="8" actId="1076"/>
          <ac:picMkLst>
            <pc:docMk/>
            <pc:sldMk cId="3760708438" sldId="258"/>
            <ac:picMk id="4" creationId="{CC3BD3C5-1B7F-06A5-C197-6BE04DB3670C}"/>
          </ac:picMkLst>
        </pc:picChg>
      </pc:sldChg>
    </pc:docChg>
  </pc:docChgLst>
  <pc:docChgLst>
    <pc:chgData name="Usuario invitado" providerId="Windows Live" clId="Web-{75D8F5C9-A16B-48B6-8B7C-589E7DF2245B}"/>
    <pc:docChg chg="modSld sldOrd">
      <pc:chgData name="Usuario invitado" userId="" providerId="Windows Live" clId="Web-{75D8F5C9-A16B-48B6-8B7C-589E7DF2245B}" dt="2022-04-04T16:09:21.299" v="18" actId="20577"/>
      <pc:docMkLst>
        <pc:docMk/>
      </pc:docMkLst>
      <pc:sldChg chg="modSp">
        <pc:chgData name="Usuario invitado" userId="" providerId="Windows Live" clId="Web-{75D8F5C9-A16B-48B6-8B7C-589E7DF2245B}" dt="2022-04-04T16:08:56.297" v="16" actId="20577"/>
        <pc:sldMkLst>
          <pc:docMk/>
          <pc:sldMk cId="1173908048" sldId="260"/>
        </pc:sldMkLst>
        <pc:spChg chg="mod">
          <ac:chgData name="Usuario invitado" userId="" providerId="Windows Live" clId="Web-{75D8F5C9-A16B-48B6-8B7C-589E7DF2245B}" dt="2022-04-04T16:08:56.297" v="16" actId="20577"/>
          <ac:spMkLst>
            <pc:docMk/>
            <pc:sldMk cId="1173908048" sldId="260"/>
            <ac:spMk id="6" creationId="{15A7EE79-52E8-9B29-F59A-DB7FB5673335}"/>
          </ac:spMkLst>
        </pc:spChg>
      </pc:sldChg>
      <pc:sldChg chg="modSp">
        <pc:chgData name="Usuario invitado" userId="" providerId="Windows Live" clId="Web-{75D8F5C9-A16B-48B6-8B7C-589E7DF2245B}" dt="2022-04-04T15:43:20.130" v="2" actId="14100"/>
        <pc:sldMkLst>
          <pc:docMk/>
          <pc:sldMk cId="1653916028" sldId="266"/>
        </pc:sldMkLst>
        <pc:spChg chg="mod">
          <ac:chgData name="Usuario invitado" userId="" providerId="Windows Live" clId="Web-{75D8F5C9-A16B-48B6-8B7C-589E7DF2245B}" dt="2022-04-04T15:43:20.130" v="2" actId="14100"/>
          <ac:spMkLst>
            <pc:docMk/>
            <pc:sldMk cId="1653916028" sldId="266"/>
            <ac:spMk id="5" creationId="{81C1B434-E32C-7A0C-0ADD-E1C5B732E416}"/>
          </ac:spMkLst>
        </pc:spChg>
      </pc:sldChg>
      <pc:sldChg chg="modSp">
        <pc:chgData name="Usuario invitado" userId="" providerId="Windows Live" clId="Web-{75D8F5C9-A16B-48B6-8B7C-589E7DF2245B}" dt="2022-04-04T16:09:21.299" v="18" actId="20577"/>
        <pc:sldMkLst>
          <pc:docMk/>
          <pc:sldMk cId="3871209059" sldId="267"/>
        </pc:sldMkLst>
        <pc:spChg chg="mod">
          <ac:chgData name="Usuario invitado" userId="" providerId="Windows Live" clId="Web-{75D8F5C9-A16B-48B6-8B7C-589E7DF2245B}" dt="2022-04-04T16:09:21.299" v="18" actId="20577"/>
          <ac:spMkLst>
            <pc:docMk/>
            <pc:sldMk cId="3871209059" sldId="267"/>
            <ac:spMk id="2" creationId="{82C14F30-A40A-47B2-8B1B-646D293F1EBB}"/>
          </ac:spMkLst>
        </pc:spChg>
      </pc:sldChg>
      <pc:sldChg chg="modSp">
        <pc:chgData name="Usuario invitado" userId="" providerId="Windows Live" clId="Web-{75D8F5C9-A16B-48B6-8B7C-589E7DF2245B}" dt="2022-04-04T15:58:26.824" v="5" actId="1076"/>
        <pc:sldMkLst>
          <pc:docMk/>
          <pc:sldMk cId="956101531" sldId="273"/>
        </pc:sldMkLst>
        <pc:spChg chg="mod">
          <ac:chgData name="Usuario invitado" userId="" providerId="Windows Live" clId="Web-{75D8F5C9-A16B-48B6-8B7C-589E7DF2245B}" dt="2022-04-04T15:58:26.824" v="5" actId="1076"/>
          <ac:spMkLst>
            <pc:docMk/>
            <pc:sldMk cId="956101531" sldId="273"/>
            <ac:spMk id="15" creationId="{3C19FE4E-624A-1366-1849-27EFA4A3D68C}"/>
          </ac:spMkLst>
        </pc:spChg>
      </pc:sldChg>
      <pc:sldChg chg="modSp">
        <pc:chgData name="Usuario invitado" userId="" providerId="Windows Live" clId="Web-{75D8F5C9-A16B-48B6-8B7C-589E7DF2245B}" dt="2022-04-04T15:44:35.978" v="4" actId="14100"/>
        <pc:sldMkLst>
          <pc:docMk/>
          <pc:sldMk cId="1840157858" sldId="275"/>
        </pc:sldMkLst>
        <pc:picChg chg="mod">
          <ac:chgData name="Usuario invitado" userId="" providerId="Windows Live" clId="Web-{75D8F5C9-A16B-48B6-8B7C-589E7DF2245B}" dt="2022-04-04T15:44:35.978" v="4" actId="14100"/>
          <ac:picMkLst>
            <pc:docMk/>
            <pc:sldMk cId="1840157858" sldId="275"/>
            <ac:picMk id="7" creationId="{6A3C1BAF-8FFB-B426-023F-6F23F870BB2A}"/>
          </ac:picMkLst>
        </pc:picChg>
      </pc:sldChg>
      <pc:sldChg chg="ord">
        <pc:chgData name="Usuario invitado" userId="" providerId="Windows Live" clId="Web-{75D8F5C9-A16B-48B6-8B7C-589E7DF2245B}" dt="2022-04-04T16:07:51.091" v="7"/>
        <pc:sldMkLst>
          <pc:docMk/>
          <pc:sldMk cId="3226884556" sldId="278"/>
        </pc:sldMkLst>
      </pc:sldChg>
    </pc:docChg>
  </pc:docChgLst>
  <pc:docChgLst>
    <pc:chgData name="Maria Rueda" userId="9d5f5c484aef7654" providerId="Windows Live" clId="Web-{F26CD1E1-CAD5-4E58-8CE5-F107E82B4D26}"/>
    <pc:docChg chg="addSld delSld modSld">
      <pc:chgData name="Maria Rueda" userId="9d5f5c484aef7654" providerId="Windows Live" clId="Web-{F26CD1E1-CAD5-4E58-8CE5-F107E82B4D26}" dt="2022-04-04T15:55:11.208" v="51"/>
      <pc:docMkLst>
        <pc:docMk/>
      </pc:docMkLst>
      <pc:sldChg chg="addSp delSp modSp new mod setBg">
        <pc:chgData name="Maria Rueda" userId="9d5f5c484aef7654" providerId="Windows Live" clId="Web-{F26CD1E1-CAD5-4E58-8CE5-F107E82B4D26}" dt="2022-04-04T15:45:51.618" v="11" actId="1076"/>
        <pc:sldMkLst>
          <pc:docMk/>
          <pc:sldMk cId="1289845187" sldId="279"/>
        </pc:sldMkLst>
        <pc:spChg chg="del mod">
          <ac:chgData name="Maria Rueda" userId="9d5f5c484aef7654" providerId="Windows Live" clId="Web-{F26CD1E1-CAD5-4E58-8CE5-F107E82B4D26}" dt="2022-04-04T15:45:31.118" v="7"/>
          <ac:spMkLst>
            <pc:docMk/>
            <pc:sldMk cId="1289845187" sldId="279"/>
            <ac:spMk id="2" creationId="{30F8A08C-8456-65B0-6A9E-4344E57D2D38}"/>
          </ac:spMkLst>
        </pc:spChg>
        <pc:spChg chg="del">
          <ac:chgData name="Maria Rueda" userId="9d5f5c484aef7654" providerId="Windows Live" clId="Web-{F26CD1E1-CAD5-4E58-8CE5-F107E82B4D26}" dt="2022-04-04T15:44:51.914" v="4"/>
          <ac:spMkLst>
            <pc:docMk/>
            <pc:sldMk cId="1289845187" sldId="279"/>
            <ac:spMk id="3" creationId="{0A1BD2F3-4C3D-456C-5D48-DFAC0C92F91B}"/>
          </ac:spMkLst>
        </pc:spChg>
        <pc:spChg chg="add">
          <ac:chgData name="Maria Rueda" userId="9d5f5c484aef7654" providerId="Windows Live" clId="Web-{F26CD1E1-CAD5-4E58-8CE5-F107E82B4D26}" dt="2022-04-04T15:45:27.774" v="6"/>
          <ac:spMkLst>
            <pc:docMk/>
            <pc:sldMk cId="1289845187" sldId="279"/>
            <ac:spMk id="10" creationId="{DA678705-CF8E-4B51-B199-74BB431C781A}"/>
          </ac:spMkLst>
        </pc:spChg>
        <pc:spChg chg="add">
          <ac:chgData name="Maria Rueda" userId="9d5f5c484aef7654" providerId="Windows Live" clId="Web-{F26CD1E1-CAD5-4E58-8CE5-F107E82B4D26}" dt="2022-04-04T15:45:27.774" v="6"/>
          <ac:spMkLst>
            <pc:docMk/>
            <pc:sldMk cId="1289845187" sldId="279"/>
            <ac:spMk id="12" creationId="{95E17E22-15C6-47B6-B957-58A8838B9386}"/>
          </ac:spMkLst>
        </pc:spChg>
        <pc:spChg chg="add">
          <ac:chgData name="Maria Rueda" userId="9d5f5c484aef7654" providerId="Windows Live" clId="Web-{F26CD1E1-CAD5-4E58-8CE5-F107E82B4D26}" dt="2022-04-04T15:45:27.774" v="6"/>
          <ac:spMkLst>
            <pc:docMk/>
            <pc:sldMk cId="1289845187" sldId="279"/>
            <ac:spMk id="14" creationId="{3076F68F-43D8-4293-8C34-5085FD90BEA3}"/>
          </ac:spMkLst>
        </pc:spChg>
        <pc:picChg chg="add mod ord">
          <ac:chgData name="Maria Rueda" userId="9d5f5c484aef7654" providerId="Windows Live" clId="Web-{F26CD1E1-CAD5-4E58-8CE5-F107E82B4D26}" dt="2022-04-04T15:45:42.384" v="9" actId="1076"/>
          <ac:picMkLst>
            <pc:docMk/>
            <pc:sldMk cId="1289845187" sldId="279"/>
            <ac:picMk id="4" creationId="{A5C2D4A9-8028-3EF5-1433-28580F6334CE}"/>
          </ac:picMkLst>
        </pc:picChg>
        <pc:picChg chg="add mod">
          <ac:chgData name="Maria Rueda" userId="9d5f5c484aef7654" providerId="Windows Live" clId="Web-{F26CD1E1-CAD5-4E58-8CE5-F107E82B4D26}" dt="2022-04-04T15:45:51.618" v="11" actId="1076"/>
          <ac:picMkLst>
            <pc:docMk/>
            <pc:sldMk cId="1289845187" sldId="279"/>
            <ac:picMk id="5" creationId="{4B4C6845-F68D-3EE1-B60B-5D4FEDFA4F60}"/>
          </ac:picMkLst>
        </pc:picChg>
      </pc:sldChg>
      <pc:sldChg chg="addSp delSp modSp new mod setBg">
        <pc:chgData name="Maria Rueda" userId="9d5f5c484aef7654" providerId="Windows Live" clId="Web-{F26CD1E1-CAD5-4E58-8CE5-F107E82B4D26}" dt="2022-04-04T15:55:06.209" v="50" actId="1076"/>
        <pc:sldMkLst>
          <pc:docMk/>
          <pc:sldMk cId="2270363779" sldId="280"/>
        </pc:sldMkLst>
        <pc:spChg chg="del mod">
          <ac:chgData name="Maria Rueda" userId="9d5f5c484aef7654" providerId="Windows Live" clId="Web-{F26CD1E1-CAD5-4E58-8CE5-F107E82B4D26}" dt="2022-04-04T15:47:54.746" v="15"/>
          <ac:spMkLst>
            <pc:docMk/>
            <pc:sldMk cId="2270363779" sldId="280"/>
            <ac:spMk id="2" creationId="{3ED8D881-365D-439B-D519-A1E32B1DF706}"/>
          </ac:spMkLst>
        </pc:spChg>
        <pc:spChg chg="del">
          <ac:chgData name="Maria Rueda" userId="9d5f5c484aef7654" providerId="Windows Live" clId="Web-{F26CD1E1-CAD5-4E58-8CE5-F107E82B4D26}" dt="2022-04-04T15:46:45.057" v="12"/>
          <ac:spMkLst>
            <pc:docMk/>
            <pc:sldMk cId="2270363779" sldId="280"/>
            <ac:spMk id="3" creationId="{E6743B45-C587-A60A-B672-CB0C96FD1539}"/>
          </ac:spMkLst>
        </pc:spChg>
        <pc:spChg chg="add del mod">
          <ac:chgData name="Maria Rueda" userId="9d5f5c484aef7654" providerId="Windows Live" clId="Web-{F26CD1E1-CAD5-4E58-8CE5-F107E82B4D26}" dt="2022-04-04T15:54:45.380" v="47"/>
          <ac:spMkLst>
            <pc:docMk/>
            <pc:sldMk cId="2270363779" sldId="280"/>
            <ac:spMk id="8" creationId="{F849D32C-3699-2CD8-5BE4-12F80E3A39E0}"/>
          </ac:spMkLst>
        </pc:spChg>
        <pc:spChg chg="add del">
          <ac:chgData name="Maria Rueda" userId="9d5f5c484aef7654" providerId="Windows Live" clId="Web-{F26CD1E1-CAD5-4E58-8CE5-F107E82B4D26}" dt="2022-04-04T15:47:56.340" v="16"/>
          <ac:spMkLst>
            <pc:docMk/>
            <pc:sldMk cId="2270363779" sldId="280"/>
            <ac:spMk id="9" creationId="{9518D0D6-2FCA-58FA-FB55-ADD91B9AF090}"/>
          </ac:spMkLst>
        </pc:spChg>
        <pc:spChg chg="add">
          <ac:chgData name="Maria Rueda" userId="9d5f5c484aef7654" providerId="Windows Live" clId="Web-{F26CD1E1-CAD5-4E58-8CE5-F107E82B4D26}" dt="2022-04-04T15:47:51.590" v="14"/>
          <ac:spMkLst>
            <pc:docMk/>
            <pc:sldMk cId="2270363779" sldId="280"/>
            <ac:spMk id="12" creationId="{32546713-DF96-41B2-8180-3EEC5B802315}"/>
          </ac:spMkLst>
        </pc:spChg>
        <pc:spChg chg="add">
          <ac:chgData name="Maria Rueda" userId="9d5f5c484aef7654" providerId="Windows Live" clId="Web-{F26CD1E1-CAD5-4E58-8CE5-F107E82B4D26}" dt="2022-04-04T15:47:51.590" v="14"/>
          <ac:spMkLst>
            <pc:docMk/>
            <pc:sldMk cId="2270363779" sldId="280"/>
            <ac:spMk id="14" creationId="{C2794E3E-966D-43D0-B426-D33988B92C6F}"/>
          </ac:spMkLst>
        </pc:spChg>
        <pc:picChg chg="add mod ord">
          <ac:chgData name="Maria Rueda" userId="9d5f5c484aef7654" providerId="Windows Live" clId="Web-{F26CD1E1-CAD5-4E58-8CE5-F107E82B4D26}" dt="2022-04-04T15:55:06.209" v="50" actId="1076"/>
          <ac:picMkLst>
            <pc:docMk/>
            <pc:sldMk cId="2270363779" sldId="280"/>
            <ac:picMk id="4" creationId="{516032E6-ACB7-BA40-FB60-0AAD64B03AC9}"/>
          </ac:picMkLst>
        </pc:picChg>
        <pc:picChg chg="add mod">
          <ac:chgData name="Maria Rueda" userId="9d5f5c484aef7654" providerId="Windows Live" clId="Web-{F26CD1E1-CAD5-4E58-8CE5-F107E82B4D26}" dt="2022-04-04T15:54:30.036" v="46" actId="1076"/>
          <ac:picMkLst>
            <pc:docMk/>
            <pc:sldMk cId="2270363779" sldId="280"/>
            <ac:picMk id="5" creationId="{95432617-4A86-15AF-FFA2-6AAE55CBC474}"/>
          </ac:picMkLst>
        </pc:picChg>
        <pc:picChg chg="add del mod">
          <ac:chgData name="Maria Rueda" userId="9d5f5c484aef7654" providerId="Windows Live" clId="Web-{F26CD1E1-CAD5-4E58-8CE5-F107E82B4D26}" dt="2022-04-04T15:54:24.036" v="45"/>
          <ac:picMkLst>
            <pc:docMk/>
            <pc:sldMk cId="2270363779" sldId="280"/>
            <ac:picMk id="6" creationId="{AE4C0F17-7E54-BFDE-B7D5-4E6395271A1B}"/>
          </ac:picMkLst>
        </pc:picChg>
      </pc:sldChg>
      <pc:sldChg chg="new del">
        <pc:chgData name="Maria Rueda" userId="9d5f5c484aef7654" providerId="Windows Live" clId="Web-{F26CD1E1-CAD5-4E58-8CE5-F107E82B4D26}" dt="2022-04-04T15:55:11.208" v="51"/>
        <pc:sldMkLst>
          <pc:docMk/>
          <pc:sldMk cId="2855872398" sldId="281"/>
        </pc:sldMkLst>
      </pc:sldChg>
      <pc:sldChg chg="addSp delSp modSp new mod setBg">
        <pc:chgData name="Maria Rueda" userId="9d5f5c484aef7654" providerId="Windows Live" clId="Web-{F26CD1E1-CAD5-4E58-8CE5-F107E82B4D26}" dt="2022-04-04T15:51:36.610" v="27"/>
        <pc:sldMkLst>
          <pc:docMk/>
          <pc:sldMk cId="1194109002" sldId="282"/>
        </pc:sldMkLst>
        <pc:spChg chg="del mod">
          <ac:chgData name="Maria Rueda" userId="9d5f5c484aef7654" providerId="Windows Live" clId="Web-{F26CD1E1-CAD5-4E58-8CE5-F107E82B4D26}" dt="2022-04-04T15:51:36.610" v="27"/>
          <ac:spMkLst>
            <pc:docMk/>
            <pc:sldMk cId="1194109002" sldId="282"/>
            <ac:spMk id="2" creationId="{B2A45BB0-8F96-1A95-394F-CF15DD41901D}"/>
          </ac:spMkLst>
        </pc:spChg>
        <pc:spChg chg="del">
          <ac:chgData name="Maria Rueda" userId="9d5f5c484aef7654" providerId="Windows Live" clId="Web-{F26CD1E1-CAD5-4E58-8CE5-F107E82B4D26}" dt="2022-04-04T15:51:01.781" v="25"/>
          <ac:spMkLst>
            <pc:docMk/>
            <pc:sldMk cId="1194109002" sldId="282"/>
            <ac:spMk id="3" creationId="{0053175A-5F90-4BFA-58DA-D7534E24AF31}"/>
          </ac:spMkLst>
        </pc:spChg>
        <pc:spChg chg="add">
          <ac:chgData name="Maria Rueda" userId="9d5f5c484aef7654" providerId="Windows Live" clId="Web-{F26CD1E1-CAD5-4E58-8CE5-F107E82B4D26}" dt="2022-04-04T15:51:33.985" v="26"/>
          <ac:spMkLst>
            <pc:docMk/>
            <pc:sldMk cId="1194109002" sldId="282"/>
            <ac:spMk id="9" creationId="{97C478F1-26B5-44C9-823B-523B85B112F6}"/>
          </ac:spMkLst>
        </pc:spChg>
        <pc:spChg chg="add">
          <ac:chgData name="Maria Rueda" userId="9d5f5c484aef7654" providerId="Windows Live" clId="Web-{F26CD1E1-CAD5-4E58-8CE5-F107E82B4D26}" dt="2022-04-04T15:51:33.985" v="26"/>
          <ac:spMkLst>
            <pc:docMk/>
            <pc:sldMk cId="1194109002" sldId="282"/>
            <ac:spMk id="11" creationId="{8337CC61-9E93-4D80-9F1C-12CE9A0C07F6}"/>
          </ac:spMkLst>
        </pc:spChg>
        <pc:picChg chg="add mod ord">
          <ac:chgData name="Maria Rueda" userId="9d5f5c484aef7654" providerId="Windows Live" clId="Web-{F26CD1E1-CAD5-4E58-8CE5-F107E82B4D26}" dt="2022-04-04T15:51:33.985" v="26"/>
          <ac:picMkLst>
            <pc:docMk/>
            <pc:sldMk cId="1194109002" sldId="282"/>
            <ac:picMk id="4" creationId="{A9A03E0E-B8CA-77B1-6447-BFD17AADE78F}"/>
          </ac:picMkLst>
        </pc:picChg>
      </pc:sldChg>
      <pc:sldChg chg="add del replId">
        <pc:chgData name="Maria Rueda" userId="9d5f5c484aef7654" providerId="Windows Live" clId="Web-{F26CD1E1-CAD5-4E58-8CE5-F107E82B4D26}" dt="2022-04-04T15:50:51.750" v="24"/>
        <pc:sldMkLst>
          <pc:docMk/>
          <pc:sldMk cId="2000936835" sldId="283"/>
        </pc:sldMkLst>
      </pc:sldChg>
    </pc:docChg>
  </pc:docChgLst>
  <pc:docChgLst>
    <pc:chgData name="Gość" providerId="Windows Live" clId="Web-{F83E264A-9562-46EA-AA34-0A9105C0563D}"/>
    <pc:docChg chg="modSld">
      <pc:chgData name="Gość" userId="" providerId="Windows Live" clId="Web-{F83E264A-9562-46EA-AA34-0A9105C0563D}" dt="2022-03-18T18:43:00.003" v="13" actId="20577"/>
      <pc:docMkLst>
        <pc:docMk/>
      </pc:docMkLst>
      <pc:sldChg chg="modSp">
        <pc:chgData name="Gość" userId="" providerId="Windows Live" clId="Web-{F83E264A-9562-46EA-AA34-0A9105C0563D}" dt="2022-03-18T18:43:00.003" v="13" actId="20577"/>
        <pc:sldMkLst>
          <pc:docMk/>
          <pc:sldMk cId="3233236850" sldId="256"/>
        </pc:sldMkLst>
        <pc:spChg chg="mod">
          <ac:chgData name="Gość" userId="" providerId="Windows Live" clId="Web-{F83E264A-9562-46EA-AA34-0A9105C0563D}" dt="2022-03-18T18:43:00.003" v="13" actId="20577"/>
          <ac:spMkLst>
            <pc:docMk/>
            <pc:sldMk cId="3233236850" sldId="256"/>
            <ac:spMk id="3" creationId="{1C2769C0-1259-4930-BB95-9A16584986AD}"/>
          </ac:spMkLst>
        </pc:spChg>
      </pc:sldChg>
      <pc:sldChg chg="modSp">
        <pc:chgData name="Gość" userId="" providerId="Windows Live" clId="Web-{F83E264A-9562-46EA-AA34-0A9105C0563D}" dt="2022-03-18T18:42:10.719" v="1" actId="20577"/>
        <pc:sldMkLst>
          <pc:docMk/>
          <pc:sldMk cId="951072083" sldId="257"/>
        </pc:sldMkLst>
        <pc:spChg chg="mod">
          <ac:chgData name="Gość" userId="" providerId="Windows Live" clId="Web-{F83E264A-9562-46EA-AA34-0A9105C0563D}" dt="2022-03-18T18:42:10.719" v="1" actId="20577"/>
          <ac:spMkLst>
            <pc:docMk/>
            <pc:sldMk cId="951072083" sldId="257"/>
            <ac:spMk id="2" creationId="{82C14F30-A40A-47B2-8B1B-646D293F1EBB}"/>
          </ac:spMkLst>
        </pc:spChg>
      </pc:sldChg>
    </pc:docChg>
  </pc:docChgLst>
  <pc:docChgLst>
    <pc:chgData name="Gość" providerId="Windows Live" clId="Web-{79D45DAF-4ADC-424C-861B-039D4A02D54C}"/>
    <pc:docChg chg="addSld delSld modSld sldOrd">
      <pc:chgData name="Gość" userId="" providerId="Windows Live" clId="Web-{79D45DAF-4ADC-424C-861B-039D4A02D54C}" dt="2022-04-08T13:03:43.154" v="743" actId="1076"/>
      <pc:docMkLst>
        <pc:docMk/>
      </pc:docMkLst>
      <pc:sldChg chg="addSp delSp modSp">
        <pc:chgData name="Gość" userId="" providerId="Windows Live" clId="Web-{79D45DAF-4ADC-424C-861B-039D4A02D54C}" dt="2022-04-08T11:21:43.168" v="212" actId="1076"/>
        <pc:sldMkLst>
          <pc:docMk/>
          <pc:sldMk cId="915171261" sldId="261"/>
        </pc:sldMkLst>
        <pc:spChg chg="mod">
          <ac:chgData name="Gość" userId="" providerId="Windows Live" clId="Web-{79D45DAF-4ADC-424C-861B-039D4A02D54C}" dt="2022-04-08T11:21:43.168" v="212" actId="1076"/>
          <ac:spMkLst>
            <pc:docMk/>
            <pc:sldMk cId="915171261" sldId="261"/>
            <ac:spMk id="2" creationId="{82C14F30-A40A-47B2-8B1B-646D293F1EBB}"/>
          </ac:spMkLst>
        </pc:spChg>
        <pc:spChg chg="mod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3" creationId="{3A05B980-7C7A-8CBF-48CA-845299CDEC75}"/>
          </ac:spMkLst>
        </pc:spChg>
        <pc:spChg chg="add del mod">
          <ac:chgData name="Gość" userId="" providerId="Windows Live" clId="Web-{79D45DAF-4ADC-424C-861B-039D4A02D54C}" dt="2022-04-08T11:21:19.699" v="204"/>
          <ac:spMkLst>
            <pc:docMk/>
            <pc:sldMk cId="915171261" sldId="261"/>
            <ac:spMk id="5" creationId="{B60294EA-2345-E64A-BF4B-C946718339C3}"/>
          </ac:spMkLst>
        </pc:spChg>
        <pc:spChg chg="del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45" creationId="{634C27EA-18ED-4CFA-8823-6BCBAC02D561}"/>
          </ac:spMkLst>
        </pc:spChg>
        <pc:spChg chg="del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47" creationId="{7A94DEED-5E0F-4E41-A445-58C14864C34A}"/>
          </ac:spMkLst>
        </pc:spChg>
        <pc:spChg chg="del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49" creationId="{5E1FEFA6-7D4F-4746-AE64-D4D52FE76DC2}"/>
          </ac:spMkLst>
        </pc:spChg>
        <pc:spChg chg="del mod">
          <ac:chgData name="Gość" userId="" providerId="Windows Live" clId="Web-{79D45DAF-4ADC-424C-861B-039D4A02D54C}" dt="2022-04-08T11:20:57.901" v="203"/>
          <ac:spMkLst>
            <pc:docMk/>
            <pc:sldMk cId="915171261" sldId="261"/>
            <ac:spMk id="50" creationId="{F677B671-F252-4D17-A3A6-24705A98CACF}"/>
          </ac:spMkLst>
        </pc:spChg>
        <pc:spChg chg="add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51" creationId="{25D401B9-9595-42B7-B197-AB5FB5C653B2}"/>
          </ac:spMkLst>
        </pc:spChg>
        <pc:spChg chg="add">
          <ac:chgData name="Gość" userId="" providerId="Windows Live" clId="Web-{79D45DAF-4ADC-424C-861B-039D4A02D54C}" dt="2022-04-08T11:21:23.543" v="205"/>
          <ac:spMkLst>
            <pc:docMk/>
            <pc:sldMk cId="915171261" sldId="261"/>
            <ac:spMk id="54" creationId="{35BAD784-BAAF-4CC0-9F52-682A8E966706}"/>
          </ac:spMkLst>
        </pc:spChg>
      </pc:sldChg>
      <pc:sldChg chg="del">
        <pc:chgData name="Gość" userId="" providerId="Windows Live" clId="Web-{79D45DAF-4ADC-424C-861B-039D4A02D54C}" dt="2022-04-08T12:44:19.676" v="688"/>
        <pc:sldMkLst>
          <pc:docMk/>
          <pc:sldMk cId="4142862508" sldId="272"/>
        </pc:sldMkLst>
      </pc:sldChg>
      <pc:sldChg chg="add del">
        <pc:chgData name="Gość" userId="" providerId="Windows Live" clId="Web-{79D45DAF-4ADC-424C-861B-039D4A02D54C}" dt="2022-04-08T12:44:18.582" v="687"/>
        <pc:sldMkLst>
          <pc:docMk/>
          <pc:sldMk cId="956101531" sldId="273"/>
        </pc:sldMkLst>
      </pc:sldChg>
      <pc:sldChg chg="del">
        <pc:chgData name="Gość" userId="" providerId="Windows Live" clId="Web-{79D45DAF-4ADC-424C-861B-039D4A02D54C}" dt="2022-04-08T12:44:20.629" v="689"/>
        <pc:sldMkLst>
          <pc:docMk/>
          <pc:sldMk cId="587397960" sldId="274"/>
        </pc:sldMkLst>
      </pc:sldChg>
      <pc:sldChg chg="modSp">
        <pc:chgData name="Gość" userId="" providerId="Windows Live" clId="Web-{79D45DAF-4ADC-424C-861B-039D4A02D54C}" dt="2022-04-08T12:45:06.505" v="701" actId="1076"/>
        <pc:sldMkLst>
          <pc:docMk/>
          <pc:sldMk cId="3420659623" sldId="283"/>
        </pc:sldMkLst>
        <pc:spChg chg="mod">
          <ac:chgData name="Gość" userId="" providerId="Windows Live" clId="Web-{79D45DAF-4ADC-424C-861B-039D4A02D54C}" dt="2022-04-08T12:44:59.005" v="699" actId="1076"/>
          <ac:spMkLst>
            <pc:docMk/>
            <pc:sldMk cId="3420659623" sldId="283"/>
            <ac:spMk id="6" creationId="{3C0C8224-0A26-4FF1-B4E9-DA24B3DC84B3}"/>
          </ac:spMkLst>
        </pc:spChg>
        <pc:picChg chg="mod">
          <ac:chgData name="Gość" userId="" providerId="Windows Live" clId="Web-{79D45DAF-4ADC-424C-861B-039D4A02D54C}" dt="2022-04-08T12:45:06.505" v="701" actId="1076"/>
          <ac:picMkLst>
            <pc:docMk/>
            <pc:sldMk cId="3420659623" sldId="283"/>
            <ac:picMk id="4" creationId="{F16D272C-A952-4248-9004-3CD5A2817A20}"/>
          </ac:picMkLst>
        </pc:picChg>
      </pc:sldChg>
      <pc:sldChg chg="addSp delSp modSp new">
        <pc:chgData name="Gość" userId="" providerId="Windows Live" clId="Web-{79D45DAF-4ADC-424C-861B-039D4A02D54C}" dt="2022-04-08T13:03:43.154" v="743" actId="1076"/>
        <pc:sldMkLst>
          <pc:docMk/>
          <pc:sldMk cId="3131087233" sldId="290"/>
        </pc:sldMkLst>
        <pc:spChg chg="del">
          <ac:chgData name="Gość" userId="" providerId="Windows Live" clId="Web-{79D45DAF-4ADC-424C-861B-039D4A02D54C}" dt="2022-04-08T11:02:26.525" v="3"/>
          <ac:spMkLst>
            <pc:docMk/>
            <pc:sldMk cId="3131087233" sldId="290"/>
            <ac:spMk id="2" creationId="{DEEBBDCE-3A0A-7477-5DFB-025697633E4D}"/>
          </ac:spMkLst>
        </pc:spChg>
        <pc:spChg chg="del">
          <ac:chgData name="Gość" userId="" providerId="Windows Live" clId="Web-{79D45DAF-4ADC-424C-861B-039D4A02D54C}" dt="2022-04-08T11:02:33.572" v="4"/>
          <ac:spMkLst>
            <pc:docMk/>
            <pc:sldMk cId="3131087233" sldId="290"/>
            <ac:spMk id="3" creationId="{F1D4CC64-C763-32D6-A5C6-ED71A00DA6B7}"/>
          </ac:spMkLst>
        </pc:spChg>
        <pc:spChg chg="add del mod">
          <ac:chgData name="Gość" userId="" providerId="Windows Live" clId="Web-{79D45DAF-4ADC-424C-861B-039D4A02D54C}" dt="2022-04-08T13:00:49.338" v="735" actId="1076"/>
          <ac:spMkLst>
            <pc:docMk/>
            <pc:sldMk cId="3131087233" sldId="290"/>
            <ac:spMk id="19" creationId="{81F4E191-3081-B2AF-0736-B516F88090F1}"/>
          </ac:spMkLst>
        </pc:spChg>
        <pc:spChg chg="add mod">
          <ac:chgData name="Gość" userId="" providerId="Windows Live" clId="Web-{79D45DAF-4ADC-424C-861B-039D4A02D54C}" dt="2022-04-08T13:01:07.854" v="741" actId="1076"/>
          <ac:spMkLst>
            <pc:docMk/>
            <pc:sldMk cId="3131087233" sldId="290"/>
            <ac:spMk id="1618" creationId="{799F7FEF-E218-8D39-09C6-3DCAC3EE12CE}"/>
          </ac:spMkLst>
        </pc:spChg>
        <pc:spChg chg="add mod">
          <ac:chgData name="Gość" userId="" providerId="Windows Live" clId="Web-{79D45DAF-4ADC-424C-861B-039D4A02D54C}" dt="2022-04-08T13:00:54.088" v="737" actId="1076"/>
          <ac:spMkLst>
            <pc:docMk/>
            <pc:sldMk cId="3131087233" sldId="290"/>
            <ac:spMk id="1619" creationId="{64FAB9CF-E2C8-3379-97E6-62DAA7A8E3E6}"/>
          </ac:spMkLst>
        </pc:spChg>
        <pc:graphicFrameChg chg="add del">
          <ac:chgData name="Gość" userId="" providerId="Windows Live" clId="Web-{79D45DAF-4ADC-424C-861B-039D4A02D54C}" dt="2022-04-08T11:02:12.806" v="2"/>
          <ac:graphicFrameMkLst>
            <pc:docMk/>
            <pc:sldMk cId="3131087233" sldId="290"/>
            <ac:graphicFrameMk id="6" creationId="{61C9D711-EDD4-4945-5C7B-4324BBE2D37A}"/>
          </ac:graphicFrameMkLst>
        </pc:graphicFrameChg>
        <pc:graphicFrameChg chg="add mod modGraphic">
          <ac:chgData name="Gość" userId="" providerId="Windows Live" clId="Web-{79D45DAF-4ADC-424C-861B-039D4A02D54C}" dt="2022-04-08T13:03:43.154" v="743" actId="1076"/>
          <ac:graphicFrameMkLst>
            <pc:docMk/>
            <pc:sldMk cId="3131087233" sldId="290"/>
            <ac:graphicFrameMk id="24" creationId="{49BA425F-A3AF-5BD2-D53A-D4C3858C593F}"/>
          </ac:graphicFrameMkLst>
        </pc:graphicFrameChg>
        <pc:picChg chg="add del mod">
          <ac:chgData name="Gość" userId="" providerId="Windows Live" clId="Web-{79D45DAF-4ADC-424C-861B-039D4A02D54C}" dt="2022-04-08T11:05:31.265" v="86"/>
          <ac:picMkLst>
            <pc:docMk/>
            <pc:sldMk cId="3131087233" sldId="290"/>
            <ac:picMk id="1243" creationId="{28AEFFA1-FE92-6FC9-261A-097E1CA1065F}"/>
          </ac:picMkLst>
        </pc:picChg>
        <pc:picChg chg="add mod">
          <ac:chgData name="Gość" userId="" providerId="Windows Live" clId="Web-{79D45DAF-4ADC-424C-861B-039D4A02D54C}" dt="2022-04-08T13:01:05.697" v="740" actId="1076"/>
          <ac:picMkLst>
            <pc:docMk/>
            <pc:sldMk cId="3131087233" sldId="290"/>
            <ac:picMk id="1254" creationId="{C9B4A58E-C353-039C-2089-6B080CBC26FA}"/>
          </ac:picMkLst>
        </pc:picChg>
        <pc:picChg chg="add del mod">
          <ac:chgData name="Gość" userId="" providerId="Windows Live" clId="Web-{79D45DAF-4ADC-424C-861B-039D4A02D54C}" dt="2022-04-08T11:08:23.410" v="98"/>
          <ac:picMkLst>
            <pc:docMk/>
            <pc:sldMk cId="3131087233" sldId="290"/>
            <ac:picMk id="1305" creationId="{298DA749-E334-A2DD-8AD5-27343623B6CB}"/>
          </ac:picMkLst>
        </pc:picChg>
        <pc:picChg chg="add mod">
          <ac:chgData name="Gość" userId="" providerId="Windows Live" clId="Web-{79D45DAF-4ADC-424C-861B-039D4A02D54C}" dt="2022-04-08T13:00:51.682" v="736" actId="1076"/>
          <ac:picMkLst>
            <pc:docMk/>
            <pc:sldMk cId="3131087233" sldId="290"/>
            <ac:picMk id="1316" creationId="{698E3AB2-8D79-7978-C0B6-DF1A28E5DC85}"/>
          </ac:picMkLst>
        </pc:picChg>
        <pc:picChg chg="add del mod">
          <ac:chgData name="Gość" userId="" providerId="Windows Live" clId="Web-{79D45DAF-4ADC-424C-861B-039D4A02D54C}" dt="2022-04-08T11:10:03.320" v="103"/>
          <ac:picMkLst>
            <pc:docMk/>
            <pc:sldMk cId="3131087233" sldId="290"/>
            <ac:picMk id="1327" creationId="{7866912B-9612-2AF9-D01C-D528CEC37C09}"/>
          </ac:picMkLst>
        </pc:picChg>
        <pc:picChg chg="add mod ord">
          <ac:chgData name="Gość" userId="" providerId="Windows Live" clId="Web-{79D45DAF-4ADC-424C-861B-039D4A02D54C}" dt="2022-04-08T13:00:26.087" v="731" actId="14100"/>
          <ac:picMkLst>
            <pc:docMk/>
            <pc:sldMk cId="3131087233" sldId="290"/>
            <ac:picMk id="1630" creationId="{C607241F-704F-6AB7-05E8-92970D39CA72}"/>
          </ac:picMkLst>
        </pc:picChg>
      </pc:sldChg>
      <pc:sldChg chg="addSp delSp modSp new del mod setBg">
        <pc:chgData name="Gość" userId="" providerId="Windows Live" clId="Web-{79D45DAF-4ADC-424C-861B-039D4A02D54C}" dt="2022-04-08T11:19:44.087" v="195"/>
        <pc:sldMkLst>
          <pc:docMk/>
          <pc:sldMk cId="724846835" sldId="291"/>
        </pc:sldMkLst>
        <pc:spChg chg="del mod">
          <ac:chgData name="Gość" userId="" providerId="Windows Live" clId="Web-{79D45DAF-4ADC-424C-861B-039D4A02D54C}" dt="2022-04-08T11:18:31.631" v="187"/>
          <ac:spMkLst>
            <pc:docMk/>
            <pc:sldMk cId="724846835" sldId="291"/>
            <ac:spMk id="2" creationId="{53284E1E-E647-8BE5-74DD-F77D7A9E3BC3}"/>
          </ac:spMkLst>
        </pc:spChg>
        <pc:spChg chg="add del">
          <ac:chgData name="Gość" userId="" providerId="Windows Live" clId="Web-{79D45DAF-4ADC-424C-861B-039D4A02D54C}" dt="2022-04-08T11:16:15.315" v="186"/>
          <ac:spMkLst>
            <pc:docMk/>
            <pc:sldMk cId="724846835" sldId="291"/>
            <ac:spMk id="3" creationId="{01CFE666-6FDD-72AE-FF61-7C7819C6E602}"/>
          </ac:spMkLst>
        </pc:spChg>
        <pc:spChg chg="mod">
          <ac:chgData name="Gość" userId="" providerId="Windows Live" clId="Web-{79D45DAF-4ADC-424C-861B-039D4A02D54C}" dt="2022-04-08T11:16:15.315" v="186"/>
          <ac:spMkLst>
            <pc:docMk/>
            <pc:sldMk cId="724846835" sldId="291"/>
            <ac:spMk id="4" creationId="{20068F96-9AFC-5F89-811D-1EA5053EDF58}"/>
          </ac:spMkLst>
        </pc:spChg>
        <pc:spChg chg="add del">
          <ac:chgData name="Gość" userId="" providerId="Windows Live" clId="Web-{79D45DAF-4ADC-424C-861B-039D4A02D54C}" dt="2022-04-08T11:16:15.299" v="185"/>
          <ac:spMkLst>
            <pc:docMk/>
            <pc:sldMk cId="724846835" sldId="291"/>
            <ac:spMk id="9" creationId="{4FEFA976-0132-4AF3-B3A3-B2D1C89C6E30}"/>
          </ac:spMkLst>
        </pc:spChg>
        <pc:spChg chg="add del">
          <ac:chgData name="Gość" userId="" providerId="Windows Live" clId="Web-{79D45DAF-4ADC-424C-861B-039D4A02D54C}" dt="2022-04-08T11:16:15.299" v="185"/>
          <ac:spMkLst>
            <pc:docMk/>
            <pc:sldMk cId="724846835" sldId="291"/>
            <ac:spMk id="11" creationId="{65BA7CAF-5EE9-4EEE-9E12-B2CECCB94D62}"/>
          </ac:spMkLst>
        </pc:spChg>
        <pc:spChg chg="add del">
          <ac:chgData name="Gość" userId="" providerId="Windows Live" clId="Web-{79D45DAF-4ADC-424C-861B-039D4A02D54C}" dt="2022-04-08T11:16:15.299" v="185"/>
          <ac:spMkLst>
            <pc:docMk/>
            <pc:sldMk cId="724846835" sldId="291"/>
            <ac:spMk id="13" creationId="{EC199F73-795E-469A-AF4B-13FA2C7AB76F}"/>
          </ac:spMkLst>
        </pc:spChg>
        <pc:spChg chg="add">
          <ac:chgData name="Gość" userId="" providerId="Windows Live" clId="Web-{79D45DAF-4ADC-424C-861B-039D4A02D54C}" dt="2022-04-08T11:16:15.315" v="186"/>
          <ac:spMkLst>
            <pc:docMk/>
            <pc:sldMk cId="724846835" sldId="291"/>
            <ac:spMk id="15" creationId="{8BBC959F-CAB6-4E23-81DE-E0BBF2B7E073}"/>
          </ac:spMkLst>
        </pc:spChg>
        <pc:spChg chg="add">
          <ac:chgData name="Gość" userId="" providerId="Windows Live" clId="Web-{79D45DAF-4ADC-424C-861B-039D4A02D54C}" dt="2022-04-08T11:16:15.315" v="186"/>
          <ac:spMkLst>
            <pc:docMk/>
            <pc:sldMk cId="724846835" sldId="291"/>
            <ac:spMk id="16" creationId="{7A94DEED-5E0F-4E41-A445-58C14864C34A}"/>
          </ac:spMkLst>
        </pc:spChg>
        <pc:spChg chg="add">
          <ac:chgData name="Gość" userId="" providerId="Windows Live" clId="Web-{79D45DAF-4ADC-424C-861B-039D4A02D54C}" dt="2022-04-08T11:16:15.315" v="186"/>
          <ac:spMkLst>
            <pc:docMk/>
            <pc:sldMk cId="724846835" sldId="291"/>
            <ac:spMk id="17" creationId="{5E1FEFA6-7D4F-4746-AE64-D4D52FE76DC2}"/>
          </ac:spMkLst>
        </pc:spChg>
        <pc:spChg chg="add del">
          <ac:chgData name="Gość" userId="" providerId="Windows Live" clId="Web-{79D45DAF-4ADC-424C-861B-039D4A02D54C}" dt="2022-04-08T11:18:53.726" v="188"/>
          <ac:spMkLst>
            <pc:docMk/>
            <pc:sldMk cId="724846835" sldId="291"/>
            <ac:spMk id="18" creationId="{01CFE666-6FDD-72AE-FF61-7C7819C6E602}"/>
          </ac:spMkLst>
        </pc:spChg>
      </pc:sldChg>
      <pc:sldChg chg="addSp delSp modSp add replId">
        <pc:chgData name="Gość" userId="" providerId="Windows Live" clId="Web-{79D45DAF-4ADC-424C-861B-039D4A02D54C}" dt="2022-04-08T12:25:56.262" v="387" actId="1076"/>
        <pc:sldMkLst>
          <pc:docMk/>
          <pc:sldMk cId="3499385190" sldId="291"/>
        </pc:sldMkLst>
        <pc:spChg chg="add mod">
          <ac:chgData name="Gość" userId="" providerId="Windows Live" clId="Web-{79D45DAF-4ADC-424C-861B-039D4A02D54C}" dt="2022-04-08T12:25:25.777" v="383" actId="20577"/>
          <ac:spMkLst>
            <pc:docMk/>
            <pc:sldMk cId="3499385190" sldId="291"/>
            <ac:spMk id="7" creationId="{E726EE0C-00D7-6D56-CA6F-8EF7D96BF068}"/>
          </ac:spMkLst>
        </pc:spChg>
        <pc:spChg chg="add mod">
          <ac:chgData name="Gość" userId="" providerId="Windows Live" clId="Web-{79D45DAF-4ADC-424C-861B-039D4A02D54C}" dt="2022-04-08T12:25:56.262" v="387" actId="1076"/>
          <ac:spMkLst>
            <pc:docMk/>
            <pc:sldMk cId="3499385190" sldId="291"/>
            <ac:spMk id="357" creationId="{F3E42C68-3559-FE00-B683-BE01532FB9F9}"/>
          </ac:spMkLst>
        </pc:spChg>
        <pc:spChg chg="mod">
          <ac:chgData name="Gość" userId="" providerId="Windows Live" clId="Web-{79D45DAF-4ADC-424C-861B-039D4A02D54C}" dt="2022-04-08T11:31:21.498" v="339" actId="1076"/>
          <ac:spMkLst>
            <pc:docMk/>
            <pc:sldMk cId="3499385190" sldId="291"/>
            <ac:spMk id="1618" creationId="{799F7FEF-E218-8D39-09C6-3DCAC3EE12CE}"/>
          </ac:spMkLst>
        </pc:spChg>
        <pc:spChg chg="mod">
          <ac:chgData name="Gość" userId="" providerId="Windows Live" clId="Web-{79D45DAF-4ADC-424C-861B-039D4A02D54C}" dt="2022-04-08T12:25:52.637" v="386" actId="1076"/>
          <ac:spMkLst>
            <pc:docMk/>
            <pc:sldMk cId="3499385190" sldId="291"/>
            <ac:spMk id="1619" creationId="{64FAB9CF-E2C8-3379-97E6-62DAA7A8E3E6}"/>
          </ac:spMkLst>
        </pc:spChg>
        <pc:spChg chg="add del">
          <ac:chgData name="Gość" userId="" providerId="Windows Live" clId="Web-{79D45DAF-4ADC-424C-861B-039D4A02D54C}" dt="2022-04-08T11:30:32.590" v="319"/>
          <ac:spMkLst>
            <pc:docMk/>
            <pc:sldMk cId="3499385190" sldId="291"/>
            <ac:spMk id="1760" creationId="{961C103B-BDF3-28EF-B839-0DFAA9FDACF8}"/>
          </ac:spMkLst>
        </pc:spChg>
        <pc:graphicFrameChg chg="mod modGraphic">
          <ac:chgData name="Gość" userId="" providerId="Windows Live" clId="Web-{79D45DAF-4ADC-424C-861B-039D4A02D54C}" dt="2022-04-08T11:31:41.733" v="344" actId="1076"/>
          <ac:graphicFrameMkLst>
            <pc:docMk/>
            <pc:sldMk cId="3499385190" sldId="291"/>
            <ac:graphicFrameMk id="24" creationId="{49BA425F-A3AF-5BD2-D53A-D4C3858C593F}"/>
          </ac:graphicFrameMkLst>
        </pc:graphicFrameChg>
        <pc:picChg chg="mod">
          <ac:chgData name="Gość" userId="" providerId="Windows Live" clId="Web-{79D45DAF-4ADC-424C-861B-039D4A02D54C}" dt="2022-04-08T11:28:02.726" v="291" actId="1076"/>
          <ac:picMkLst>
            <pc:docMk/>
            <pc:sldMk cId="3499385190" sldId="291"/>
            <ac:picMk id="1254" creationId="{C9B4A58E-C353-039C-2089-6B080CBC26FA}"/>
          </ac:picMkLst>
        </pc:picChg>
        <pc:picChg chg="mod">
          <ac:chgData name="Gość" userId="" providerId="Windows Live" clId="Web-{79D45DAF-4ADC-424C-861B-039D4A02D54C}" dt="2022-04-08T12:25:37.043" v="384" actId="1076"/>
          <ac:picMkLst>
            <pc:docMk/>
            <pc:sldMk cId="3499385190" sldId="291"/>
            <ac:picMk id="1316" creationId="{698E3AB2-8D79-7978-C0B6-DF1A28E5DC85}"/>
          </ac:picMkLst>
        </pc:picChg>
        <pc:picChg chg="mod">
          <ac:chgData name="Gość" userId="" providerId="Windows Live" clId="Web-{79D45DAF-4ADC-424C-861B-039D4A02D54C}" dt="2022-04-08T11:31:33.780" v="343" actId="1076"/>
          <ac:picMkLst>
            <pc:docMk/>
            <pc:sldMk cId="3499385190" sldId="291"/>
            <ac:picMk id="1630" creationId="{C607241F-704F-6AB7-05E8-92970D39CA72}"/>
          </ac:picMkLst>
        </pc:picChg>
        <pc:picChg chg="add mod">
          <ac:chgData name="Gość" userId="" providerId="Windows Live" clId="Web-{79D45DAF-4ADC-424C-861B-039D4A02D54C}" dt="2022-04-08T12:25:40.184" v="385" actId="1076"/>
          <ac:picMkLst>
            <pc:docMk/>
            <pc:sldMk cId="3499385190" sldId="291"/>
            <ac:picMk id="1703" creationId="{03D3515B-00A8-1293-5239-EB2F3B14B518}"/>
          </ac:picMkLst>
        </pc:picChg>
      </pc:sldChg>
      <pc:sldChg chg="add del replId">
        <pc:chgData name="Gość" userId="" providerId="Windows Live" clId="Web-{79D45DAF-4ADC-424C-861B-039D4A02D54C}" dt="2022-04-08T11:29:31.588" v="309"/>
        <pc:sldMkLst>
          <pc:docMk/>
          <pc:sldMk cId="406766944" sldId="292"/>
        </pc:sldMkLst>
      </pc:sldChg>
      <pc:sldChg chg="modSp add replId">
        <pc:chgData name="Gość" userId="" providerId="Windows Live" clId="Web-{79D45DAF-4ADC-424C-861B-039D4A02D54C}" dt="2022-04-08T12:30:59.034" v="521" actId="1076"/>
        <pc:sldMkLst>
          <pc:docMk/>
          <pc:sldMk cId="2114260619" sldId="292"/>
        </pc:sldMkLst>
        <pc:spChg chg="mod">
          <ac:chgData name="Gość" userId="" providerId="Windows Live" clId="Web-{79D45DAF-4ADC-424C-861B-039D4A02D54C}" dt="2022-04-08T12:29:18.782" v="395" actId="20577"/>
          <ac:spMkLst>
            <pc:docMk/>
            <pc:sldMk cId="2114260619" sldId="292"/>
            <ac:spMk id="7" creationId="{E726EE0C-00D7-6D56-CA6F-8EF7D96BF068}"/>
          </ac:spMkLst>
        </pc:spChg>
        <pc:spChg chg="mod">
          <ac:chgData name="Gość" userId="" providerId="Windows Live" clId="Web-{79D45DAF-4ADC-424C-861B-039D4A02D54C}" dt="2022-04-08T12:30:05.377" v="473" actId="20577"/>
          <ac:spMkLst>
            <pc:docMk/>
            <pc:sldMk cId="2114260619" sldId="292"/>
            <ac:spMk id="357" creationId="{F3E42C68-3559-FE00-B683-BE01532FB9F9}"/>
          </ac:spMkLst>
        </pc:spChg>
        <pc:spChg chg="mod">
          <ac:chgData name="Gość" userId="" providerId="Windows Live" clId="Web-{79D45DAF-4ADC-424C-861B-039D4A02D54C}" dt="2022-04-08T12:30:59.034" v="521" actId="1076"/>
          <ac:spMkLst>
            <pc:docMk/>
            <pc:sldMk cId="2114260619" sldId="292"/>
            <ac:spMk id="1618" creationId="{799F7FEF-E218-8D39-09C6-3DCAC3EE12CE}"/>
          </ac:spMkLst>
        </pc:spChg>
        <pc:graphicFrameChg chg="mod modGraphic">
          <ac:chgData name="Gość" userId="" providerId="Windows Live" clId="Web-{79D45DAF-4ADC-424C-861B-039D4A02D54C}" dt="2022-04-08T12:30:46.268" v="520" actId="14100"/>
          <ac:graphicFrameMkLst>
            <pc:docMk/>
            <pc:sldMk cId="2114260619" sldId="292"/>
            <ac:graphicFrameMk id="24" creationId="{49BA425F-A3AF-5BD2-D53A-D4C3858C593F}"/>
          </ac:graphicFrameMkLst>
        </pc:graphicFrameChg>
      </pc:sldChg>
      <pc:sldChg chg="modSp add del replId">
        <pc:chgData name="Gość" userId="" providerId="Windows Live" clId="Web-{79D45DAF-4ADC-424C-861B-039D4A02D54C}" dt="2022-04-08T12:25:21.668" v="381"/>
        <pc:sldMkLst>
          <pc:docMk/>
          <pc:sldMk cId="2312113242" sldId="292"/>
        </pc:sldMkLst>
        <pc:spChg chg="mod">
          <ac:chgData name="Gość" userId="" providerId="Windows Live" clId="Web-{79D45DAF-4ADC-424C-861B-039D4A02D54C}" dt="2022-04-08T11:32:21.765" v="355" actId="20577"/>
          <ac:spMkLst>
            <pc:docMk/>
            <pc:sldMk cId="2312113242" sldId="292"/>
            <ac:spMk id="357" creationId="{F3E42C68-3559-FE00-B683-BE01532FB9F9}"/>
          </ac:spMkLst>
        </pc:spChg>
      </pc:sldChg>
      <pc:sldChg chg="add del replId">
        <pc:chgData name="Gość" userId="" providerId="Windows Live" clId="Web-{79D45DAF-4ADC-424C-861B-039D4A02D54C}" dt="2022-04-08T11:29:34.495" v="310"/>
        <pc:sldMkLst>
          <pc:docMk/>
          <pc:sldMk cId="1144595033" sldId="293"/>
        </pc:sldMkLst>
      </pc:sldChg>
      <pc:sldChg chg="modSp add replId">
        <pc:chgData name="Gość" userId="" providerId="Windows Live" clId="Web-{79D45DAF-4ADC-424C-861B-039D4A02D54C}" dt="2022-04-08T12:36:15.431" v="558" actId="14100"/>
        <pc:sldMkLst>
          <pc:docMk/>
          <pc:sldMk cId="3515007089" sldId="293"/>
        </pc:sldMkLst>
        <pc:spChg chg="mod">
          <ac:chgData name="Gość" userId="" providerId="Windows Live" clId="Web-{79D45DAF-4ADC-424C-861B-039D4A02D54C}" dt="2022-04-08T12:31:55.785" v="525" actId="20577"/>
          <ac:spMkLst>
            <pc:docMk/>
            <pc:sldMk cId="3515007089" sldId="293"/>
            <ac:spMk id="7" creationId="{E726EE0C-00D7-6D56-CA6F-8EF7D96BF068}"/>
          </ac:spMkLst>
        </pc:spChg>
        <pc:spChg chg="mod">
          <ac:chgData name="Gość" userId="" providerId="Windows Live" clId="Web-{79D45DAF-4ADC-424C-861B-039D4A02D54C}" dt="2022-04-08T12:34:29.335" v="554" actId="20577"/>
          <ac:spMkLst>
            <pc:docMk/>
            <pc:sldMk cId="3515007089" sldId="293"/>
            <ac:spMk id="1618" creationId="{799F7FEF-E218-8D39-09C6-3DCAC3EE12CE}"/>
          </ac:spMkLst>
        </pc:spChg>
        <pc:graphicFrameChg chg="modGraphic">
          <ac:chgData name="Gość" userId="" providerId="Windows Live" clId="Web-{79D45DAF-4ADC-424C-861B-039D4A02D54C}" dt="2022-04-08T12:34:09.398" v="539" actId="20577"/>
          <ac:graphicFrameMkLst>
            <pc:docMk/>
            <pc:sldMk cId="3515007089" sldId="293"/>
            <ac:graphicFrameMk id="24" creationId="{49BA425F-A3AF-5BD2-D53A-D4C3858C593F}"/>
          </ac:graphicFrameMkLst>
        </pc:graphicFrameChg>
        <pc:picChg chg="mod">
          <ac:chgData name="Gość" userId="" providerId="Windows Live" clId="Web-{79D45DAF-4ADC-424C-861B-039D4A02D54C}" dt="2022-04-08T12:36:15.431" v="558" actId="14100"/>
          <ac:picMkLst>
            <pc:docMk/>
            <pc:sldMk cId="3515007089" sldId="293"/>
            <ac:picMk id="1630" creationId="{C607241F-704F-6AB7-05E8-92970D39CA72}"/>
          </ac:picMkLst>
        </pc:picChg>
      </pc:sldChg>
      <pc:sldChg chg="add del replId">
        <pc:chgData name="Gość" userId="" providerId="Windows Live" clId="Web-{79D45DAF-4ADC-424C-861B-039D4A02D54C}" dt="2022-04-08T11:29:35.682" v="311"/>
        <pc:sldMkLst>
          <pc:docMk/>
          <pc:sldMk cId="414169709" sldId="294"/>
        </pc:sldMkLst>
      </pc:sldChg>
      <pc:sldChg chg="modSp add replId">
        <pc:chgData name="Gość" userId="" providerId="Windows Live" clId="Web-{79D45DAF-4ADC-424C-861B-039D4A02D54C}" dt="2022-04-08T12:38:19.731" v="611" actId="20577"/>
        <pc:sldMkLst>
          <pc:docMk/>
          <pc:sldMk cId="2078813152" sldId="294"/>
        </pc:sldMkLst>
        <pc:spChg chg="mod">
          <ac:chgData name="Gość" userId="" providerId="Windows Live" clId="Web-{79D45DAF-4ADC-424C-861B-039D4A02D54C}" dt="2022-04-08T12:36:33.541" v="561" actId="20577"/>
          <ac:spMkLst>
            <pc:docMk/>
            <pc:sldMk cId="2078813152" sldId="294"/>
            <ac:spMk id="7" creationId="{E726EE0C-00D7-6D56-CA6F-8EF7D96BF068}"/>
          </ac:spMkLst>
        </pc:spChg>
        <pc:spChg chg="mod">
          <ac:chgData name="Gość" userId="" providerId="Windows Live" clId="Web-{79D45DAF-4ADC-424C-861B-039D4A02D54C}" dt="2022-04-08T12:36:49.870" v="570" actId="20577"/>
          <ac:spMkLst>
            <pc:docMk/>
            <pc:sldMk cId="2078813152" sldId="294"/>
            <ac:spMk id="1618" creationId="{799F7FEF-E218-8D39-09C6-3DCAC3EE12CE}"/>
          </ac:spMkLst>
        </pc:spChg>
        <pc:graphicFrameChg chg="modGraphic">
          <ac:chgData name="Gość" userId="" providerId="Windows Live" clId="Web-{79D45DAF-4ADC-424C-861B-039D4A02D54C}" dt="2022-04-08T12:38:19.731" v="611" actId="20577"/>
          <ac:graphicFrameMkLst>
            <pc:docMk/>
            <pc:sldMk cId="2078813152" sldId="294"/>
            <ac:graphicFrameMk id="24" creationId="{49BA425F-A3AF-5BD2-D53A-D4C3858C593F}"/>
          </ac:graphicFrameMkLst>
        </pc:graphicFrameChg>
      </pc:sldChg>
      <pc:sldChg chg="add del replId">
        <pc:chgData name="Gość" userId="" providerId="Windows Live" clId="Web-{79D45DAF-4ADC-424C-861B-039D4A02D54C}" dt="2022-04-08T11:29:36.448" v="312"/>
        <pc:sldMkLst>
          <pc:docMk/>
          <pc:sldMk cId="245250301" sldId="295"/>
        </pc:sldMkLst>
      </pc:sldChg>
      <pc:sldChg chg="modSp add ord replId">
        <pc:chgData name="Gość" userId="" providerId="Windows Live" clId="Web-{79D45DAF-4ADC-424C-861B-039D4A02D54C}" dt="2022-04-08T12:40:50.844" v="642" actId="20577"/>
        <pc:sldMkLst>
          <pc:docMk/>
          <pc:sldMk cId="1910039085" sldId="295"/>
        </pc:sldMkLst>
        <pc:spChg chg="mod">
          <ac:chgData name="Gość" userId="" providerId="Windows Live" clId="Web-{79D45DAF-4ADC-424C-861B-039D4A02D54C}" dt="2022-04-08T12:40:50.844" v="642" actId="20577"/>
          <ac:spMkLst>
            <pc:docMk/>
            <pc:sldMk cId="1910039085" sldId="295"/>
            <ac:spMk id="19" creationId="{81F4E191-3081-B2AF-0736-B516F88090F1}"/>
          </ac:spMkLst>
        </pc:spChg>
        <pc:spChg chg="mod">
          <ac:chgData name="Gość" userId="" providerId="Windows Live" clId="Web-{79D45DAF-4ADC-424C-861B-039D4A02D54C}" dt="2022-04-08T12:39:51.795" v="625" actId="20577"/>
          <ac:spMkLst>
            <pc:docMk/>
            <pc:sldMk cId="1910039085" sldId="295"/>
            <ac:spMk id="1618" creationId="{799F7FEF-E218-8D39-09C6-3DCAC3EE12CE}"/>
          </ac:spMkLst>
        </pc:spChg>
        <pc:spChg chg="mod">
          <ac:chgData name="Gość" userId="" providerId="Windows Live" clId="Web-{79D45DAF-4ADC-424C-861B-039D4A02D54C}" dt="2022-04-08T12:39:27.123" v="618" actId="20577"/>
          <ac:spMkLst>
            <pc:docMk/>
            <pc:sldMk cId="1910039085" sldId="295"/>
            <ac:spMk id="1619" creationId="{64FAB9CF-E2C8-3379-97E6-62DAA7A8E3E6}"/>
          </ac:spMkLst>
        </pc:spChg>
        <pc:graphicFrameChg chg="mod modGraphic">
          <ac:chgData name="Gość" userId="" providerId="Windows Live" clId="Web-{79D45DAF-4ADC-424C-861B-039D4A02D54C}" dt="2022-04-08T12:40:43.203" v="640" actId="1076"/>
          <ac:graphicFrameMkLst>
            <pc:docMk/>
            <pc:sldMk cId="1910039085" sldId="295"/>
            <ac:graphicFrameMk id="24" creationId="{49BA425F-A3AF-5BD2-D53A-D4C3858C593F}"/>
          </ac:graphicFrameMkLst>
        </pc:graphicFrameChg>
      </pc:sldChg>
      <pc:sldChg chg="add del replId">
        <pc:chgData name="Gość" userId="" providerId="Windows Live" clId="Web-{79D45DAF-4ADC-424C-861B-039D4A02D54C}" dt="2022-04-08T11:29:37.464" v="313"/>
        <pc:sldMkLst>
          <pc:docMk/>
          <pc:sldMk cId="726806232" sldId="296"/>
        </pc:sldMkLst>
      </pc:sldChg>
      <pc:sldChg chg="modSp add replId">
        <pc:chgData name="Gość" userId="" providerId="Windows Live" clId="Web-{79D45DAF-4ADC-424C-861B-039D4A02D54C}" dt="2022-04-08T12:42:58.096" v="686" actId="20577"/>
        <pc:sldMkLst>
          <pc:docMk/>
          <pc:sldMk cId="1367130251" sldId="296"/>
        </pc:sldMkLst>
        <pc:spChg chg="mod">
          <ac:chgData name="Gość" userId="" providerId="Windows Live" clId="Web-{79D45DAF-4ADC-424C-861B-039D4A02D54C}" dt="2022-04-08T12:41:52.657" v="645" actId="20577"/>
          <ac:spMkLst>
            <pc:docMk/>
            <pc:sldMk cId="1367130251" sldId="296"/>
            <ac:spMk id="19" creationId="{81F4E191-3081-B2AF-0736-B516F88090F1}"/>
          </ac:spMkLst>
        </pc:spChg>
        <pc:spChg chg="mod">
          <ac:chgData name="Gość" userId="" providerId="Windows Live" clId="Web-{79D45DAF-4ADC-424C-861B-039D4A02D54C}" dt="2022-04-08T12:42:20.174" v="662" actId="14100"/>
          <ac:spMkLst>
            <pc:docMk/>
            <pc:sldMk cId="1367130251" sldId="296"/>
            <ac:spMk id="1618" creationId="{799F7FEF-E218-8D39-09C6-3DCAC3EE12CE}"/>
          </ac:spMkLst>
        </pc:spChg>
        <pc:spChg chg="mod">
          <ac:chgData name="Gość" userId="" providerId="Windows Live" clId="Web-{79D45DAF-4ADC-424C-861B-039D4A02D54C}" dt="2022-04-08T12:41:59.720" v="648" actId="20577"/>
          <ac:spMkLst>
            <pc:docMk/>
            <pc:sldMk cId="1367130251" sldId="296"/>
            <ac:spMk id="1619" creationId="{64FAB9CF-E2C8-3379-97E6-62DAA7A8E3E6}"/>
          </ac:spMkLst>
        </pc:spChg>
        <pc:graphicFrameChg chg="modGraphic">
          <ac:chgData name="Gość" userId="" providerId="Windows Live" clId="Web-{79D45DAF-4ADC-424C-861B-039D4A02D54C}" dt="2022-04-08T12:42:58.096" v="686" actId="20577"/>
          <ac:graphicFrameMkLst>
            <pc:docMk/>
            <pc:sldMk cId="1367130251" sldId="296"/>
            <ac:graphicFrameMk id="24" creationId="{49BA425F-A3AF-5BD2-D53A-D4C3858C593F}"/>
          </ac:graphicFrameMkLst>
        </pc:graphicFrame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C06C2E5-0890-41D6-9254-251079D2F5CF}">
      <dgm:prSet/>
      <dgm:spPr/>
      <dgm:t>
        <a:bodyPr/>
        <a:lstStyle/>
        <a:p>
          <a:r>
            <a:rPr lang="es-ES"/>
            <a:t>Introduction -&gt; Description about our Project</a:t>
          </a:r>
          <a:endParaRPr lang="en-US"/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EFD188DF-8886-4D0E-AB42-831EF7EE9E7D}">
      <dgm:prSet/>
      <dgm:spPr/>
      <dgm:t>
        <a:bodyPr/>
        <a:lstStyle/>
        <a:p>
          <a:r>
            <a:rPr lang="es-ES"/>
            <a:t>Main features</a:t>
          </a:r>
          <a:endParaRPr lang="en-US"/>
        </a:p>
      </dgm:t>
    </dgm:pt>
    <dgm:pt modelId="{E0ED9DF5-087C-452D-90D7-032F1E1A09E8}" type="parTrans" cxnId="{4087B3C6-1BE3-41F6-ACCC-662B4FFDFCB5}">
      <dgm:prSet/>
      <dgm:spPr/>
      <dgm:t>
        <a:bodyPr/>
        <a:lstStyle/>
        <a:p>
          <a:endParaRPr lang="en-US"/>
        </a:p>
      </dgm:t>
    </dgm:pt>
    <dgm:pt modelId="{15923ECE-13B7-4D36-9E04-59B55ADF4D9E}" type="sibTrans" cxnId="{4087B3C6-1BE3-41F6-ACCC-662B4FFDFCB5}">
      <dgm:prSet/>
      <dgm:spPr/>
      <dgm:t>
        <a:bodyPr/>
        <a:lstStyle/>
        <a:p>
          <a:endParaRPr lang="en-US"/>
        </a:p>
      </dgm:t>
    </dgm:pt>
    <dgm:pt modelId="{49940220-2009-4CB6-B10E-F3931956748A}">
      <dgm:prSet/>
      <dgm:spPr/>
      <dgm:t>
        <a:bodyPr/>
        <a:lstStyle/>
        <a:p>
          <a:r>
            <a:rPr lang="es-ES"/>
            <a:t>Use Case's</a:t>
          </a:r>
          <a:endParaRPr lang="en-US"/>
        </a:p>
      </dgm:t>
    </dgm:pt>
    <dgm:pt modelId="{11ED6606-E321-46C2-AB7F-5607AAB450E3}" type="parTrans" cxnId="{3D6CFDED-2E76-4D20-A090-3D2E02824A05}">
      <dgm:prSet/>
      <dgm:spPr/>
      <dgm:t>
        <a:bodyPr/>
        <a:lstStyle/>
        <a:p>
          <a:endParaRPr lang="en-US"/>
        </a:p>
      </dgm:t>
    </dgm:pt>
    <dgm:pt modelId="{8646520A-9114-4786-9BD0-B5BDBC60EE18}" type="sibTrans" cxnId="{3D6CFDED-2E76-4D20-A090-3D2E02824A05}">
      <dgm:prSet/>
      <dgm:spPr/>
      <dgm:t>
        <a:bodyPr/>
        <a:lstStyle/>
        <a:p>
          <a:endParaRPr lang="en-US"/>
        </a:p>
      </dgm:t>
    </dgm:pt>
    <dgm:pt modelId="{FC05EEB6-8BF4-4BF7-8124-E30ED4E8323B}">
      <dgm:prSet/>
      <dgm:spPr/>
      <dgm:t>
        <a:bodyPr/>
        <a:lstStyle/>
        <a:p>
          <a:r>
            <a:rPr lang="es-ES"/>
            <a:t>List of requirements</a:t>
          </a:r>
          <a:endParaRPr lang="en-US"/>
        </a:p>
      </dgm:t>
    </dgm:pt>
    <dgm:pt modelId="{DF8686F6-D5FE-4327-8FA1-C52CB6738F6B}" type="parTrans" cxnId="{433A6F3E-F90F-4034-87D7-389D99492587}">
      <dgm:prSet/>
      <dgm:spPr/>
      <dgm:t>
        <a:bodyPr/>
        <a:lstStyle/>
        <a:p>
          <a:endParaRPr lang="en-US"/>
        </a:p>
      </dgm:t>
    </dgm:pt>
    <dgm:pt modelId="{4046F293-EDD8-4078-AB77-DA9B9B1A1B98}" type="sibTrans" cxnId="{433A6F3E-F90F-4034-87D7-389D99492587}">
      <dgm:prSet/>
      <dgm:spPr/>
      <dgm:t>
        <a:bodyPr/>
        <a:lstStyle/>
        <a:p>
          <a:endParaRPr lang="en-US"/>
        </a:p>
      </dgm:t>
    </dgm:pt>
    <dgm:pt modelId="{101D18D7-36D2-46D2-880F-49193884721D}">
      <dgm:prSet/>
      <dgm:spPr/>
      <dgm:t>
        <a:bodyPr/>
        <a:lstStyle/>
        <a:p>
          <a:r>
            <a:rPr lang="es-ES"/>
            <a:t>Entity Relationship Diagram (E-R Diagram)</a:t>
          </a:r>
          <a:endParaRPr lang="en-US"/>
        </a:p>
      </dgm:t>
    </dgm:pt>
    <dgm:pt modelId="{37D84A68-814B-4346-8818-D2D2537BF729}" type="parTrans" cxnId="{D4554DEF-A2D2-4633-882D-814E683C071F}">
      <dgm:prSet/>
      <dgm:spPr/>
      <dgm:t>
        <a:bodyPr/>
        <a:lstStyle/>
        <a:p>
          <a:endParaRPr lang="en-US"/>
        </a:p>
      </dgm:t>
    </dgm:pt>
    <dgm:pt modelId="{57D46BBE-48E6-49E1-B209-2FF78E677E06}" type="sibTrans" cxnId="{D4554DEF-A2D2-4633-882D-814E683C071F}">
      <dgm:prSet/>
      <dgm:spPr/>
      <dgm:t>
        <a:bodyPr/>
        <a:lstStyle/>
        <a:p>
          <a:endParaRPr lang="en-US"/>
        </a:p>
      </dgm:t>
    </dgm:pt>
    <dgm:pt modelId="{16334A9E-6914-4F44-B93B-4C9BCFF4B120}">
      <dgm:prSet/>
      <dgm:spPr/>
      <dgm:t>
        <a:bodyPr/>
        <a:lstStyle/>
        <a:p>
          <a:r>
            <a:rPr lang="es-ES"/>
            <a:t>Tables of our project</a:t>
          </a:r>
          <a:endParaRPr lang="en-US"/>
        </a:p>
      </dgm:t>
    </dgm:pt>
    <dgm:pt modelId="{726E8023-95DB-41BB-B6E6-C5A7C859DDA3}" type="parTrans" cxnId="{126F0067-12C1-41F7-8915-0EF19201465C}">
      <dgm:prSet/>
      <dgm:spPr/>
      <dgm:t>
        <a:bodyPr/>
        <a:lstStyle/>
        <a:p>
          <a:endParaRPr lang="en-US"/>
        </a:p>
      </dgm:t>
    </dgm:pt>
    <dgm:pt modelId="{DB7A39E4-8425-41D0-A462-EB07FBE28C2A}" type="sibTrans" cxnId="{126F0067-12C1-41F7-8915-0EF19201465C}">
      <dgm:prSet/>
      <dgm:spPr/>
      <dgm:t>
        <a:bodyPr/>
        <a:lstStyle/>
        <a:p>
          <a:endParaRPr lang="en-US"/>
        </a:p>
      </dgm:t>
    </dgm:pt>
    <dgm:pt modelId="{7A976983-FCA0-4397-A5EA-DBBE8FCF22D2}">
      <dgm:prSet/>
      <dgm:spPr/>
      <dgm:t>
        <a:bodyPr/>
        <a:lstStyle/>
        <a:p>
          <a:r>
            <a:rPr lang="es-ES"/>
            <a:t>Mock up</a:t>
          </a:r>
          <a:endParaRPr lang="en-US"/>
        </a:p>
      </dgm:t>
    </dgm:pt>
    <dgm:pt modelId="{75B37A9B-98DC-4B5A-A9FE-37DFC065A360}" type="parTrans" cxnId="{2C46B265-3A3D-49F9-A9A8-2CBF7DFEDDE0}">
      <dgm:prSet/>
      <dgm:spPr/>
      <dgm:t>
        <a:bodyPr/>
        <a:lstStyle/>
        <a:p>
          <a:endParaRPr lang="en-US"/>
        </a:p>
      </dgm:t>
    </dgm:pt>
    <dgm:pt modelId="{6586BF55-E709-4583-913F-9B4ABCF0DB6A}" type="sibTrans" cxnId="{2C46B265-3A3D-49F9-A9A8-2CBF7DFEDDE0}">
      <dgm:prSet/>
      <dgm:spPr/>
      <dgm:t>
        <a:bodyPr/>
        <a:lstStyle/>
        <a:p>
          <a:endParaRPr lang="en-US"/>
        </a:p>
      </dgm:t>
    </dgm:pt>
    <dgm:pt modelId="{CF14CB83-FA25-4B62-85D8-20179AFF1E63}">
      <dgm:prSet/>
      <dgm:spPr/>
      <dgm:t>
        <a:bodyPr/>
        <a:lstStyle/>
        <a:p>
          <a:r>
            <a:rPr lang="es-ES"/>
            <a:t>Conclusion</a:t>
          </a:r>
          <a:endParaRPr lang="en-US"/>
        </a:p>
      </dgm:t>
    </dgm:pt>
    <dgm:pt modelId="{D828E453-9177-4D5C-8139-02B6679C85DA}" type="parTrans" cxnId="{0F5986DE-9B52-485C-9BE8-A4F8524C033B}">
      <dgm:prSet/>
      <dgm:spPr/>
      <dgm:t>
        <a:bodyPr/>
        <a:lstStyle/>
        <a:p>
          <a:endParaRPr lang="en-US"/>
        </a:p>
      </dgm:t>
    </dgm:pt>
    <dgm:pt modelId="{273027D8-EECF-4F91-9304-628F9DCEF328}" type="sibTrans" cxnId="{0F5986DE-9B52-485C-9BE8-A4F8524C033B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8">
        <dgm:presLayoutVars>
          <dgm:bulletEnabled val="1"/>
        </dgm:presLayoutVars>
      </dgm:prSet>
      <dgm:spPr/>
    </dgm:pt>
    <dgm:pt modelId="{2A23E1DE-A41A-4E2E-9BF5-9ED7F16B7F2F}" type="pres">
      <dgm:prSet presAssocID="{C288AB33-23D2-4926-9572-E2E3218801F9}" presName="sibTrans" presStyleLbl="sibTrans1D1" presStyleIdx="0" presStyleCnt="7"/>
      <dgm:spPr/>
    </dgm:pt>
    <dgm:pt modelId="{420C0B24-4D0E-4DD1-A205-9CD2CB121A3C}" type="pres">
      <dgm:prSet presAssocID="{C288AB33-23D2-4926-9572-E2E3218801F9}" presName="connectorText" presStyleLbl="sibTrans1D1" presStyleIdx="0" presStyleCnt="7"/>
      <dgm:spPr/>
    </dgm:pt>
    <dgm:pt modelId="{A4FBC05A-3790-4DCA-9B28-6F4FF83D5206}" type="pres">
      <dgm:prSet presAssocID="{EFD188DF-8886-4D0E-AB42-831EF7EE9E7D}" presName="node" presStyleLbl="node1" presStyleIdx="1" presStyleCnt="8">
        <dgm:presLayoutVars>
          <dgm:bulletEnabled val="1"/>
        </dgm:presLayoutVars>
      </dgm:prSet>
      <dgm:spPr/>
    </dgm:pt>
    <dgm:pt modelId="{4303447F-CD52-4210-8B51-A78BD6B8A190}" type="pres">
      <dgm:prSet presAssocID="{15923ECE-13B7-4D36-9E04-59B55ADF4D9E}" presName="sibTrans" presStyleLbl="sibTrans1D1" presStyleIdx="1" presStyleCnt="7"/>
      <dgm:spPr/>
    </dgm:pt>
    <dgm:pt modelId="{906F1763-26B7-4903-8CE2-719F5F200449}" type="pres">
      <dgm:prSet presAssocID="{15923ECE-13B7-4D36-9E04-59B55ADF4D9E}" presName="connectorText" presStyleLbl="sibTrans1D1" presStyleIdx="1" presStyleCnt="7"/>
      <dgm:spPr/>
    </dgm:pt>
    <dgm:pt modelId="{7AE96502-8E89-4501-ACF9-E17F64760334}" type="pres">
      <dgm:prSet presAssocID="{49940220-2009-4CB6-B10E-F3931956748A}" presName="node" presStyleLbl="node1" presStyleIdx="2" presStyleCnt="8">
        <dgm:presLayoutVars>
          <dgm:bulletEnabled val="1"/>
        </dgm:presLayoutVars>
      </dgm:prSet>
      <dgm:spPr/>
    </dgm:pt>
    <dgm:pt modelId="{982F5038-6D76-4A33-AD1D-336E4B300C38}" type="pres">
      <dgm:prSet presAssocID="{8646520A-9114-4786-9BD0-B5BDBC60EE18}" presName="sibTrans" presStyleLbl="sibTrans1D1" presStyleIdx="2" presStyleCnt="7"/>
      <dgm:spPr/>
    </dgm:pt>
    <dgm:pt modelId="{619F2C15-AD08-4672-9427-D8EF3EE48C85}" type="pres">
      <dgm:prSet presAssocID="{8646520A-9114-4786-9BD0-B5BDBC60EE18}" presName="connectorText" presStyleLbl="sibTrans1D1" presStyleIdx="2" presStyleCnt="7"/>
      <dgm:spPr/>
    </dgm:pt>
    <dgm:pt modelId="{603992A4-2B20-4015-BE11-22646742CCA5}" type="pres">
      <dgm:prSet presAssocID="{FC05EEB6-8BF4-4BF7-8124-E30ED4E8323B}" presName="node" presStyleLbl="node1" presStyleIdx="3" presStyleCnt="8">
        <dgm:presLayoutVars>
          <dgm:bulletEnabled val="1"/>
        </dgm:presLayoutVars>
      </dgm:prSet>
      <dgm:spPr/>
    </dgm:pt>
    <dgm:pt modelId="{89586DB4-EC16-41A3-954A-558921DAF0DA}" type="pres">
      <dgm:prSet presAssocID="{4046F293-EDD8-4078-AB77-DA9B9B1A1B98}" presName="sibTrans" presStyleLbl="sibTrans1D1" presStyleIdx="3" presStyleCnt="7"/>
      <dgm:spPr/>
    </dgm:pt>
    <dgm:pt modelId="{DD6833E4-DD5D-46AF-A290-0FB262285F8F}" type="pres">
      <dgm:prSet presAssocID="{4046F293-EDD8-4078-AB77-DA9B9B1A1B98}" presName="connectorText" presStyleLbl="sibTrans1D1" presStyleIdx="3" presStyleCnt="7"/>
      <dgm:spPr/>
    </dgm:pt>
    <dgm:pt modelId="{01E9F8DC-0567-4192-8E25-288D3F8427FE}" type="pres">
      <dgm:prSet presAssocID="{101D18D7-36D2-46D2-880F-49193884721D}" presName="node" presStyleLbl="node1" presStyleIdx="4" presStyleCnt="8">
        <dgm:presLayoutVars>
          <dgm:bulletEnabled val="1"/>
        </dgm:presLayoutVars>
      </dgm:prSet>
      <dgm:spPr/>
    </dgm:pt>
    <dgm:pt modelId="{3C0420AC-5381-4604-A476-383BF3F22E7B}" type="pres">
      <dgm:prSet presAssocID="{57D46BBE-48E6-49E1-B209-2FF78E677E06}" presName="sibTrans" presStyleLbl="sibTrans1D1" presStyleIdx="4" presStyleCnt="7"/>
      <dgm:spPr/>
    </dgm:pt>
    <dgm:pt modelId="{F9AE5AA8-90BB-467B-8353-19DF1A6E2E97}" type="pres">
      <dgm:prSet presAssocID="{57D46BBE-48E6-49E1-B209-2FF78E677E06}" presName="connectorText" presStyleLbl="sibTrans1D1" presStyleIdx="4" presStyleCnt="7"/>
      <dgm:spPr/>
    </dgm:pt>
    <dgm:pt modelId="{9F2D074C-54F8-4C09-96B8-9E74DCB242CD}" type="pres">
      <dgm:prSet presAssocID="{16334A9E-6914-4F44-B93B-4C9BCFF4B120}" presName="node" presStyleLbl="node1" presStyleIdx="5" presStyleCnt="8">
        <dgm:presLayoutVars>
          <dgm:bulletEnabled val="1"/>
        </dgm:presLayoutVars>
      </dgm:prSet>
      <dgm:spPr/>
    </dgm:pt>
    <dgm:pt modelId="{3683A9EA-7E5F-4796-AEE8-4EF47B09E12A}" type="pres">
      <dgm:prSet presAssocID="{DB7A39E4-8425-41D0-A462-EB07FBE28C2A}" presName="sibTrans" presStyleLbl="sibTrans1D1" presStyleIdx="5" presStyleCnt="7"/>
      <dgm:spPr/>
    </dgm:pt>
    <dgm:pt modelId="{73698E78-3498-48AB-8834-34DDE1E47D3C}" type="pres">
      <dgm:prSet presAssocID="{DB7A39E4-8425-41D0-A462-EB07FBE28C2A}" presName="connectorText" presStyleLbl="sibTrans1D1" presStyleIdx="5" presStyleCnt="7"/>
      <dgm:spPr/>
    </dgm:pt>
    <dgm:pt modelId="{EE46B6AC-D3E5-4310-8BBD-FAE1361FEC4C}" type="pres">
      <dgm:prSet presAssocID="{7A976983-FCA0-4397-A5EA-DBBE8FCF22D2}" presName="node" presStyleLbl="node1" presStyleIdx="6" presStyleCnt="8">
        <dgm:presLayoutVars>
          <dgm:bulletEnabled val="1"/>
        </dgm:presLayoutVars>
      </dgm:prSet>
      <dgm:spPr/>
    </dgm:pt>
    <dgm:pt modelId="{9F451BC4-1DD8-4865-9A13-177449A06E43}" type="pres">
      <dgm:prSet presAssocID="{6586BF55-E709-4583-913F-9B4ABCF0DB6A}" presName="sibTrans" presStyleLbl="sibTrans1D1" presStyleIdx="6" presStyleCnt="7"/>
      <dgm:spPr/>
    </dgm:pt>
    <dgm:pt modelId="{0D96388F-D73A-4AFE-BA32-D6AB444FB22F}" type="pres">
      <dgm:prSet presAssocID="{6586BF55-E709-4583-913F-9B4ABCF0DB6A}" presName="connectorText" presStyleLbl="sibTrans1D1" presStyleIdx="6" presStyleCnt="7"/>
      <dgm:spPr/>
    </dgm:pt>
    <dgm:pt modelId="{597A14EE-74FF-40B0-B5C0-9F56717B082C}" type="pres">
      <dgm:prSet presAssocID="{CF14CB83-FA25-4B62-85D8-20179AFF1E63}" presName="node" presStyleLbl="node1" presStyleIdx="7" presStyleCnt="8">
        <dgm:presLayoutVars>
          <dgm:bulletEnabled val="1"/>
        </dgm:presLayoutVars>
      </dgm:prSet>
      <dgm:spPr/>
    </dgm:pt>
  </dgm:ptLst>
  <dgm:cxnLst>
    <dgm:cxn modelId="{67E08C02-EC1C-4D30-84D4-9B743839AB1D}" type="presOf" srcId="{DB7A39E4-8425-41D0-A462-EB07FBE28C2A}" destId="{73698E78-3498-48AB-8834-34DDE1E47D3C}" srcOrd="1" destOrd="0" presId="urn:microsoft.com/office/officeart/2016/7/layout/RepeatingBendingProcessNew"/>
    <dgm:cxn modelId="{B9CE7C05-D3AF-4140-98DD-99FD4168BC55}" type="presOf" srcId="{101D18D7-36D2-46D2-880F-49193884721D}" destId="{01E9F8DC-0567-4192-8E25-288D3F8427FE}" srcOrd="0" destOrd="0" presId="urn:microsoft.com/office/officeart/2016/7/layout/RepeatingBendingProcessNew"/>
    <dgm:cxn modelId="{EEC07F0B-C693-4068-B7FE-2FBE0FDD44E4}" type="presOf" srcId="{BC06C2E5-0890-41D6-9254-251079D2F5CF}" destId="{FFA09161-68FC-4B5C-AA94-EA24756C88A5}" srcOrd="0" destOrd="0" presId="urn:microsoft.com/office/officeart/2016/7/layout/RepeatingBendingProcessNew"/>
    <dgm:cxn modelId="{65D6560E-9724-4525-A7F5-52F5F5FFE9DC}" type="presOf" srcId="{DB7A39E4-8425-41D0-A462-EB07FBE28C2A}" destId="{3683A9EA-7E5F-4796-AEE8-4EF47B09E12A}" srcOrd="0" destOrd="0" presId="urn:microsoft.com/office/officeart/2016/7/layout/RepeatingBendingProcessNew"/>
    <dgm:cxn modelId="{434C591A-5FBE-46BC-975A-6F405A3A40CA}" type="presOf" srcId="{16334A9E-6914-4F44-B93B-4C9BCFF4B120}" destId="{9F2D074C-54F8-4C09-96B8-9E74DCB242CD}" srcOrd="0" destOrd="0" presId="urn:microsoft.com/office/officeart/2016/7/layout/RepeatingBendingProcessNew"/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433A6F3E-F90F-4034-87D7-389D99492587}" srcId="{959777EF-7B73-4E1C-89A4-8F30263751B1}" destId="{FC05EEB6-8BF4-4BF7-8124-E30ED4E8323B}" srcOrd="3" destOrd="0" parTransId="{DF8686F6-D5FE-4327-8FA1-C52CB6738F6B}" sibTransId="{4046F293-EDD8-4078-AB77-DA9B9B1A1B98}"/>
    <dgm:cxn modelId="{CC14F161-831B-41F3-8D73-C72A0E531C30}" type="presOf" srcId="{8646520A-9114-4786-9BD0-B5BDBC60EE18}" destId="{619F2C15-AD08-4672-9427-D8EF3EE48C85}" srcOrd="1" destOrd="0" presId="urn:microsoft.com/office/officeart/2016/7/layout/RepeatingBendingProcessNew"/>
    <dgm:cxn modelId="{2C46B265-3A3D-49F9-A9A8-2CBF7DFEDDE0}" srcId="{959777EF-7B73-4E1C-89A4-8F30263751B1}" destId="{7A976983-FCA0-4397-A5EA-DBBE8FCF22D2}" srcOrd="6" destOrd="0" parTransId="{75B37A9B-98DC-4B5A-A9FE-37DFC065A360}" sibTransId="{6586BF55-E709-4583-913F-9B4ABCF0DB6A}"/>
    <dgm:cxn modelId="{126F0067-12C1-41F7-8915-0EF19201465C}" srcId="{959777EF-7B73-4E1C-89A4-8F30263751B1}" destId="{16334A9E-6914-4F44-B93B-4C9BCFF4B120}" srcOrd="5" destOrd="0" parTransId="{726E8023-95DB-41BB-B6E6-C5A7C859DDA3}" sibTransId="{DB7A39E4-8425-41D0-A462-EB07FBE28C2A}"/>
    <dgm:cxn modelId="{11E2B447-626F-4B7A-B7BA-268FD4EF22CA}" type="presOf" srcId="{4046F293-EDD8-4078-AB77-DA9B9B1A1B98}" destId="{89586DB4-EC16-41A3-954A-558921DAF0DA}" srcOrd="0" destOrd="0" presId="urn:microsoft.com/office/officeart/2016/7/layout/RepeatingBendingProcessNew"/>
    <dgm:cxn modelId="{0CC0856C-11BE-4E38-8A57-FB986F696FF9}" type="presOf" srcId="{57D46BBE-48E6-49E1-B209-2FF78E677E06}" destId="{F9AE5AA8-90BB-467B-8353-19DF1A6E2E97}" srcOrd="1" destOrd="0" presId="urn:microsoft.com/office/officeart/2016/7/layout/RepeatingBendingProcessNew"/>
    <dgm:cxn modelId="{BE64688D-CBCA-4F04-8EEE-33645A94BF4D}" type="presOf" srcId="{C288AB33-23D2-4926-9572-E2E3218801F9}" destId="{2A23E1DE-A41A-4E2E-9BF5-9ED7F16B7F2F}" srcOrd="0" destOrd="0" presId="urn:microsoft.com/office/officeart/2016/7/layout/RepeatingBendingProcessNew"/>
    <dgm:cxn modelId="{F4958C8D-4A0D-485B-B966-7BB4AE68F7AF}" type="presOf" srcId="{15923ECE-13B7-4D36-9E04-59B55ADF4D9E}" destId="{906F1763-26B7-4903-8CE2-719F5F200449}" srcOrd="1" destOrd="0" presId="urn:microsoft.com/office/officeart/2016/7/layout/RepeatingBendingProcessNew"/>
    <dgm:cxn modelId="{8777BE8D-4BD4-4CE6-97EA-3700D4D5AE7B}" type="presOf" srcId="{15923ECE-13B7-4D36-9E04-59B55ADF4D9E}" destId="{4303447F-CD52-4210-8B51-A78BD6B8A190}" srcOrd="0" destOrd="0" presId="urn:microsoft.com/office/officeart/2016/7/layout/RepeatingBendingProcessNew"/>
    <dgm:cxn modelId="{5EF0AB8F-1B1A-4323-8A7E-B3D8598CAC14}" type="presOf" srcId="{6586BF55-E709-4583-913F-9B4ABCF0DB6A}" destId="{0D96388F-D73A-4AFE-BA32-D6AB444FB22F}" srcOrd="1" destOrd="0" presId="urn:microsoft.com/office/officeart/2016/7/layout/RepeatingBendingProcessNew"/>
    <dgm:cxn modelId="{41314B90-7C68-4EB5-B2CA-591292FAFC59}" type="presOf" srcId="{57D46BBE-48E6-49E1-B209-2FF78E677E06}" destId="{3C0420AC-5381-4604-A476-383BF3F22E7B}" srcOrd="0" destOrd="0" presId="urn:microsoft.com/office/officeart/2016/7/layout/RepeatingBendingProcessNew"/>
    <dgm:cxn modelId="{679B8190-4137-45ED-8CBA-F50A9F64C6B6}" type="presOf" srcId="{49940220-2009-4CB6-B10E-F3931956748A}" destId="{7AE96502-8E89-4501-ACF9-E17F64760334}" srcOrd="0" destOrd="0" presId="urn:microsoft.com/office/officeart/2016/7/layout/RepeatingBendingProcessNew"/>
    <dgm:cxn modelId="{D50CAA9F-917F-47F4-A811-A976EB99A40B}" type="presOf" srcId="{C288AB33-23D2-4926-9572-E2E3218801F9}" destId="{420C0B24-4D0E-4DD1-A205-9CD2CB121A3C}" srcOrd="1" destOrd="0" presId="urn:microsoft.com/office/officeart/2016/7/layout/RepeatingBendingProcessNew"/>
    <dgm:cxn modelId="{3AD0DFB3-12E0-4CA1-8D1A-FBA961CC7032}" type="presOf" srcId="{6586BF55-E709-4583-913F-9B4ABCF0DB6A}" destId="{9F451BC4-1DD8-4865-9A13-177449A06E43}" srcOrd="0" destOrd="0" presId="urn:microsoft.com/office/officeart/2016/7/layout/RepeatingBendingProcessNew"/>
    <dgm:cxn modelId="{229E72B9-0826-425E-9455-009ABE6D8475}" type="presOf" srcId="{7A976983-FCA0-4397-A5EA-DBBE8FCF22D2}" destId="{EE46B6AC-D3E5-4310-8BBD-FAE1361FEC4C}" srcOrd="0" destOrd="0" presId="urn:microsoft.com/office/officeart/2016/7/layout/RepeatingBendingProcessNew"/>
    <dgm:cxn modelId="{4087B3C6-1BE3-41F6-ACCC-662B4FFDFCB5}" srcId="{959777EF-7B73-4E1C-89A4-8F30263751B1}" destId="{EFD188DF-8886-4D0E-AB42-831EF7EE9E7D}" srcOrd="1" destOrd="0" parTransId="{E0ED9DF5-087C-452D-90D7-032F1E1A09E8}" sibTransId="{15923ECE-13B7-4D36-9E04-59B55ADF4D9E}"/>
    <dgm:cxn modelId="{12191BCC-E876-405B-A861-C6FE9B1B8BA9}" type="presOf" srcId="{FC05EEB6-8BF4-4BF7-8124-E30ED4E8323B}" destId="{603992A4-2B20-4015-BE11-22646742CCA5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379DE6DB-1F1E-4B91-B3DD-3A50BB167982}" type="presOf" srcId="{8646520A-9114-4786-9BD0-B5BDBC60EE18}" destId="{982F5038-6D76-4A33-AD1D-336E4B300C38}" srcOrd="0" destOrd="0" presId="urn:microsoft.com/office/officeart/2016/7/layout/RepeatingBendingProcessNew"/>
    <dgm:cxn modelId="{039DEDDD-1E8C-4092-A03D-202F42E3799C}" type="presOf" srcId="{EFD188DF-8886-4D0E-AB42-831EF7EE9E7D}" destId="{A4FBC05A-3790-4DCA-9B28-6F4FF83D5206}" srcOrd="0" destOrd="0" presId="urn:microsoft.com/office/officeart/2016/7/layout/RepeatingBendingProcessNew"/>
    <dgm:cxn modelId="{0F5986DE-9B52-485C-9BE8-A4F8524C033B}" srcId="{959777EF-7B73-4E1C-89A4-8F30263751B1}" destId="{CF14CB83-FA25-4B62-85D8-20179AFF1E63}" srcOrd="7" destOrd="0" parTransId="{D828E453-9177-4D5C-8139-02B6679C85DA}" sibTransId="{273027D8-EECF-4F91-9304-628F9DCEF328}"/>
    <dgm:cxn modelId="{3D6CFDED-2E76-4D20-A090-3D2E02824A05}" srcId="{959777EF-7B73-4E1C-89A4-8F30263751B1}" destId="{49940220-2009-4CB6-B10E-F3931956748A}" srcOrd="2" destOrd="0" parTransId="{11ED6606-E321-46C2-AB7F-5607AAB450E3}" sibTransId="{8646520A-9114-4786-9BD0-B5BDBC60EE18}"/>
    <dgm:cxn modelId="{D4554DEF-A2D2-4633-882D-814E683C071F}" srcId="{959777EF-7B73-4E1C-89A4-8F30263751B1}" destId="{101D18D7-36D2-46D2-880F-49193884721D}" srcOrd="4" destOrd="0" parTransId="{37D84A68-814B-4346-8818-D2D2537BF729}" sibTransId="{57D46BBE-48E6-49E1-B209-2FF78E677E06}"/>
    <dgm:cxn modelId="{5393D4F4-0249-41CF-956D-BA620D25DCD3}" type="presOf" srcId="{CF14CB83-FA25-4B62-85D8-20179AFF1E63}" destId="{597A14EE-74FF-40B0-B5C0-9F56717B082C}" srcOrd="0" destOrd="0" presId="urn:microsoft.com/office/officeart/2016/7/layout/RepeatingBendingProcessNew"/>
    <dgm:cxn modelId="{A7204FFE-7209-4A2A-B6D4-19267BEA99CA}" type="presOf" srcId="{4046F293-EDD8-4078-AB77-DA9B9B1A1B98}" destId="{DD6833E4-DD5D-46AF-A290-0FB262285F8F}" srcOrd="1" destOrd="0" presId="urn:microsoft.com/office/officeart/2016/7/layout/RepeatingBendingProcessNew"/>
    <dgm:cxn modelId="{1BD74A0D-9497-4EFF-A507-0AE94A2A1C51}" type="presParOf" srcId="{41D769AD-A27A-4C9B-B099-5BEE46412213}" destId="{FFA09161-68FC-4B5C-AA94-EA24756C88A5}" srcOrd="0" destOrd="0" presId="urn:microsoft.com/office/officeart/2016/7/layout/RepeatingBendingProcessNew"/>
    <dgm:cxn modelId="{4FF2259A-BF86-441E-B407-68EBBD8B3BC1}" type="presParOf" srcId="{41D769AD-A27A-4C9B-B099-5BEE46412213}" destId="{2A23E1DE-A41A-4E2E-9BF5-9ED7F16B7F2F}" srcOrd="1" destOrd="0" presId="urn:microsoft.com/office/officeart/2016/7/layout/RepeatingBendingProcessNew"/>
    <dgm:cxn modelId="{FF98D05F-B827-46C0-A80F-577AEB9DB740}" type="presParOf" srcId="{2A23E1DE-A41A-4E2E-9BF5-9ED7F16B7F2F}" destId="{420C0B24-4D0E-4DD1-A205-9CD2CB121A3C}" srcOrd="0" destOrd="0" presId="urn:microsoft.com/office/officeart/2016/7/layout/RepeatingBendingProcessNew"/>
    <dgm:cxn modelId="{90FC2B42-0F55-4C1E-96A4-2E90464ACC57}" type="presParOf" srcId="{41D769AD-A27A-4C9B-B099-5BEE46412213}" destId="{A4FBC05A-3790-4DCA-9B28-6F4FF83D5206}" srcOrd="2" destOrd="0" presId="urn:microsoft.com/office/officeart/2016/7/layout/RepeatingBendingProcessNew"/>
    <dgm:cxn modelId="{E9163261-0767-4011-8B1B-D05B3CB2BD8A}" type="presParOf" srcId="{41D769AD-A27A-4C9B-B099-5BEE46412213}" destId="{4303447F-CD52-4210-8B51-A78BD6B8A190}" srcOrd="3" destOrd="0" presId="urn:microsoft.com/office/officeart/2016/7/layout/RepeatingBendingProcessNew"/>
    <dgm:cxn modelId="{08176BEE-3813-4AF7-8CF7-1BF29E57BCD8}" type="presParOf" srcId="{4303447F-CD52-4210-8B51-A78BD6B8A190}" destId="{906F1763-26B7-4903-8CE2-719F5F200449}" srcOrd="0" destOrd="0" presId="urn:microsoft.com/office/officeart/2016/7/layout/RepeatingBendingProcessNew"/>
    <dgm:cxn modelId="{3E81382A-ED15-405D-8968-FC68E06EFB8F}" type="presParOf" srcId="{41D769AD-A27A-4C9B-B099-5BEE46412213}" destId="{7AE96502-8E89-4501-ACF9-E17F64760334}" srcOrd="4" destOrd="0" presId="urn:microsoft.com/office/officeart/2016/7/layout/RepeatingBendingProcessNew"/>
    <dgm:cxn modelId="{DD2AAC6E-770A-4369-AD26-3F7698AD6819}" type="presParOf" srcId="{41D769AD-A27A-4C9B-B099-5BEE46412213}" destId="{982F5038-6D76-4A33-AD1D-336E4B300C38}" srcOrd="5" destOrd="0" presId="urn:microsoft.com/office/officeart/2016/7/layout/RepeatingBendingProcessNew"/>
    <dgm:cxn modelId="{18D6217A-E00A-4F59-A8DF-AFAD213355EA}" type="presParOf" srcId="{982F5038-6D76-4A33-AD1D-336E4B300C38}" destId="{619F2C15-AD08-4672-9427-D8EF3EE48C85}" srcOrd="0" destOrd="0" presId="urn:microsoft.com/office/officeart/2016/7/layout/RepeatingBendingProcessNew"/>
    <dgm:cxn modelId="{B0BFB300-954B-4DC3-B220-EFF9D1CAC911}" type="presParOf" srcId="{41D769AD-A27A-4C9B-B099-5BEE46412213}" destId="{603992A4-2B20-4015-BE11-22646742CCA5}" srcOrd="6" destOrd="0" presId="urn:microsoft.com/office/officeart/2016/7/layout/RepeatingBendingProcessNew"/>
    <dgm:cxn modelId="{4DAEEE38-3D7A-4207-A74B-EB6512037718}" type="presParOf" srcId="{41D769AD-A27A-4C9B-B099-5BEE46412213}" destId="{89586DB4-EC16-41A3-954A-558921DAF0DA}" srcOrd="7" destOrd="0" presId="urn:microsoft.com/office/officeart/2016/7/layout/RepeatingBendingProcessNew"/>
    <dgm:cxn modelId="{05C11654-EC8B-49F1-9769-E7F7768FC2D0}" type="presParOf" srcId="{89586DB4-EC16-41A3-954A-558921DAF0DA}" destId="{DD6833E4-DD5D-46AF-A290-0FB262285F8F}" srcOrd="0" destOrd="0" presId="urn:microsoft.com/office/officeart/2016/7/layout/RepeatingBendingProcessNew"/>
    <dgm:cxn modelId="{587FA436-AD4D-4EE1-871C-EF6C5CF183B8}" type="presParOf" srcId="{41D769AD-A27A-4C9B-B099-5BEE46412213}" destId="{01E9F8DC-0567-4192-8E25-288D3F8427FE}" srcOrd="8" destOrd="0" presId="urn:microsoft.com/office/officeart/2016/7/layout/RepeatingBendingProcessNew"/>
    <dgm:cxn modelId="{05E73FA0-0EC0-40F9-8DB3-1911A287D7A2}" type="presParOf" srcId="{41D769AD-A27A-4C9B-B099-5BEE46412213}" destId="{3C0420AC-5381-4604-A476-383BF3F22E7B}" srcOrd="9" destOrd="0" presId="urn:microsoft.com/office/officeart/2016/7/layout/RepeatingBendingProcessNew"/>
    <dgm:cxn modelId="{FEDFD9CE-43E9-49AF-A0F4-DA2F5C468EAE}" type="presParOf" srcId="{3C0420AC-5381-4604-A476-383BF3F22E7B}" destId="{F9AE5AA8-90BB-467B-8353-19DF1A6E2E97}" srcOrd="0" destOrd="0" presId="urn:microsoft.com/office/officeart/2016/7/layout/RepeatingBendingProcessNew"/>
    <dgm:cxn modelId="{B7349992-C2F6-4D07-8FA9-9D5D5F65F221}" type="presParOf" srcId="{41D769AD-A27A-4C9B-B099-5BEE46412213}" destId="{9F2D074C-54F8-4C09-96B8-9E74DCB242CD}" srcOrd="10" destOrd="0" presId="urn:microsoft.com/office/officeart/2016/7/layout/RepeatingBendingProcessNew"/>
    <dgm:cxn modelId="{D2C69E83-041C-421F-8CEF-A08FDC8FD51D}" type="presParOf" srcId="{41D769AD-A27A-4C9B-B099-5BEE46412213}" destId="{3683A9EA-7E5F-4796-AEE8-4EF47B09E12A}" srcOrd="11" destOrd="0" presId="urn:microsoft.com/office/officeart/2016/7/layout/RepeatingBendingProcessNew"/>
    <dgm:cxn modelId="{A2FAFF95-3C0E-4D32-8949-73F487747199}" type="presParOf" srcId="{3683A9EA-7E5F-4796-AEE8-4EF47B09E12A}" destId="{73698E78-3498-48AB-8834-34DDE1E47D3C}" srcOrd="0" destOrd="0" presId="urn:microsoft.com/office/officeart/2016/7/layout/RepeatingBendingProcessNew"/>
    <dgm:cxn modelId="{7151D511-FB73-438E-8DFE-849973332654}" type="presParOf" srcId="{41D769AD-A27A-4C9B-B099-5BEE46412213}" destId="{EE46B6AC-D3E5-4310-8BBD-FAE1361FEC4C}" srcOrd="12" destOrd="0" presId="urn:microsoft.com/office/officeart/2016/7/layout/RepeatingBendingProcessNew"/>
    <dgm:cxn modelId="{FA9E3C48-D402-49B4-867B-8D5AC12E0B8D}" type="presParOf" srcId="{41D769AD-A27A-4C9B-B099-5BEE46412213}" destId="{9F451BC4-1DD8-4865-9A13-177449A06E43}" srcOrd="13" destOrd="0" presId="urn:microsoft.com/office/officeart/2016/7/layout/RepeatingBendingProcessNew"/>
    <dgm:cxn modelId="{325CDF7A-719E-4FE4-8615-4FDF06FC115C}" type="presParOf" srcId="{9F451BC4-1DD8-4865-9A13-177449A06E43}" destId="{0D96388F-D73A-4AFE-BA32-D6AB444FB22F}" srcOrd="0" destOrd="0" presId="urn:microsoft.com/office/officeart/2016/7/layout/RepeatingBendingProcessNew"/>
    <dgm:cxn modelId="{AFC3FBF8-3678-487A-8E51-3D6540F11721}" type="presParOf" srcId="{41D769AD-A27A-4C9B-B099-5BEE46412213}" destId="{597A14EE-74FF-40B0-B5C0-9F56717B082C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758994-8D24-4838-9B7D-EB5CEC28E7C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4609F7-5C53-4316-9E41-A2518A0A133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Control the logistic functions of a hospital </a:t>
          </a:r>
          <a:endParaRPr lang="en-US"/>
        </a:p>
      </dgm:t>
    </dgm:pt>
    <dgm:pt modelId="{0CCD75F5-3EF2-43E3-A719-BB050E05044A}" type="parTrans" cxnId="{05D418C0-E1A4-4F6A-B4EA-9E3AEB47AD56}">
      <dgm:prSet/>
      <dgm:spPr/>
      <dgm:t>
        <a:bodyPr/>
        <a:lstStyle/>
        <a:p>
          <a:endParaRPr lang="en-US"/>
        </a:p>
      </dgm:t>
    </dgm:pt>
    <dgm:pt modelId="{3A67E1FF-C96C-4E62-A827-4B573ED1AA13}" type="sibTrans" cxnId="{05D418C0-E1A4-4F6A-B4EA-9E3AEB47AD56}">
      <dgm:prSet/>
      <dgm:spPr/>
      <dgm:t>
        <a:bodyPr/>
        <a:lstStyle/>
        <a:p>
          <a:endParaRPr lang="en-US"/>
        </a:p>
      </dgm:t>
    </dgm:pt>
    <dgm:pt modelId="{DA1E4212-09E0-49B2-8BDA-EBCA03BA085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Create relationships between a patient and a doctor,  a doctor and a nurse and a nurse with the patient.</a:t>
          </a:r>
          <a:endParaRPr lang="en-US"/>
        </a:p>
      </dgm:t>
    </dgm:pt>
    <dgm:pt modelId="{200ECF54-FB96-462C-A022-D9C00C48146D}" type="parTrans" cxnId="{FFBCBEA9-97E8-4ED6-8937-33CA86863075}">
      <dgm:prSet/>
      <dgm:spPr/>
      <dgm:t>
        <a:bodyPr/>
        <a:lstStyle/>
        <a:p>
          <a:endParaRPr lang="en-US"/>
        </a:p>
      </dgm:t>
    </dgm:pt>
    <dgm:pt modelId="{4A05A332-69B4-477E-A285-AA19AE1CA96F}" type="sibTrans" cxnId="{FFBCBEA9-97E8-4ED6-8937-33CA86863075}">
      <dgm:prSet/>
      <dgm:spPr/>
      <dgm:t>
        <a:bodyPr/>
        <a:lstStyle/>
        <a:p>
          <a:endParaRPr lang="en-US"/>
        </a:p>
      </dgm:t>
    </dgm:pt>
    <dgm:pt modelId="{F153302C-59C1-4ED5-9586-E04639B91E7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Improve the doctor´s and nurse´s job and the access to all the information.  </a:t>
          </a:r>
          <a:endParaRPr lang="en-US"/>
        </a:p>
      </dgm:t>
    </dgm:pt>
    <dgm:pt modelId="{2F7A551A-8AB6-4C62-8F41-5FA659F741EF}" type="parTrans" cxnId="{C42E0C63-5721-43AE-AF70-A1D6A18DAA1D}">
      <dgm:prSet/>
      <dgm:spPr/>
      <dgm:t>
        <a:bodyPr/>
        <a:lstStyle/>
        <a:p>
          <a:endParaRPr lang="en-US"/>
        </a:p>
      </dgm:t>
    </dgm:pt>
    <dgm:pt modelId="{B0D7D5BD-D494-409B-97D5-280F5A779777}" type="sibTrans" cxnId="{C42E0C63-5721-43AE-AF70-A1D6A18DAA1D}">
      <dgm:prSet/>
      <dgm:spPr/>
      <dgm:t>
        <a:bodyPr/>
        <a:lstStyle/>
        <a:p>
          <a:endParaRPr lang="en-US"/>
        </a:p>
      </dgm:t>
    </dgm:pt>
    <dgm:pt modelId="{275A95D7-64BF-4677-87BA-5D7E61DC286D}" type="pres">
      <dgm:prSet presAssocID="{B3758994-8D24-4838-9B7D-EB5CEC28E7CA}" presName="root" presStyleCnt="0">
        <dgm:presLayoutVars>
          <dgm:dir/>
          <dgm:resizeHandles val="exact"/>
        </dgm:presLayoutVars>
      </dgm:prSet>
      <dgm:spPr/>
    </dgm:pt>
    <dgm:pt modelId="{0216E51F-7EFE-4992-8300-C9408DCD6B95}" type="pres">
      <dgm:prSet presAssocID="{0A4609F7-5C53-4316-9E41-A2518A0A133C}" presName="compNode" presStyleCnt="0"/>
      <dgm:spPr/>
    </dgm:pt>
    <dgm:pt modelId="{9BEF2D32-38EF-4043-8A0D-D2802D6ABA9D}" type="pres">
      <dgm:prSet presAssocID="{0A4609F7-5C53-4316-9E41-A2518A0A133C}" presName="bgRect" presStyleLbl="bgShp" presStyleIdx="0" presStyleCnt="3"/>
      <dgm:spPr/>
    </dgm:pt>
    <dgm:pt modelId="{E97081FB-F7F5-44A2-8D8A-D6A5A07A9074}" type="pres">
      <dgm:prSet presAssocID="{0A4609F7-5C53-4316-9E41-A2518A0A13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4C9B4367-1F74-4A52-A41C-DD2C094E646B}" type="pres">
      <dgm:prSet presAssocID="{0A4609F7-5C53-4316-9E41-A2518A0A133C}" presName="spaceRect" presStyleCnt="0"/>
      <dgm:spPr/>
    </dgm:pt>
    <dgm:pt modelId="{0C6E9273-A9C6-4175-A436-C9357F145658}" type="pres">
      <dgm:prSet presAssocID="{0A4609F7-5C53-4316-9E41-A2518A0A133C}" presName="parTx" presStyleLbl="revTx" presStyleIdx="0" presStyleCnt="3">
        <dgm:presLayoutVars>
          <dgm:chMax val="0"/>
          <dgm:chPref val="0"/>
        </dgm:presLayoutVars>
      </dgm:prSet>
      <dgm:spPr/>
    </dgm:pt>
    <dgm:pt modelId="{CA2E069F-E4C3-4C04-B4E2-4BF727E30287}" type="pres">
      <dgm:prSet presAssocID="{3A67E1FF-C96C-4E62-A827-4B573ED1AA13}" presName="sibTrans" presStyleCnt="0"/>
      <dgm:spPr/>
    </dgm:pt>
    <dgm:pt modelId="{3C22EE5E-9C39-487D-950B-C4038E2B8AD6}" type="pres">
      <dgm:prSet presAssocID="{DA1E4212-09E0-49B2-8BDA-EBCA03BA0857}" presName="compNode" presStyleCnt="0"/>
      <dgm:spPr/>
    </dgm:pt>
    <dgm:pt modelId="{4F7B4CFA-DFB5-4CDE-8B7B-16DC83925574}" type="pres">
      <dgm:prSet presAssocID="{DA1E4212-09E0-49B2-8BDA-EBCA03BA0857}" presName="bgRect" presStyleLbl="bgShp" presStyleIdx="1" presStyleCnt="3"/>
      <dgm:spPr/>
    </dgm:pt>
    <dgm:pt modelId="{451F6E17-3D68-48AE-A5A4-D59BE887EE0D}" type="pres">
      <dgm:prSet presAssocID="{DA1E4212-09E0-49B2-8BDA-EBCA03BA085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édico"/>
        </a:ext>
      </dgm:extLst>
    </dgm:pt>
    <dgm:pt modelId="{39BD5CF3-AADF-420A-9864-A795EF58A25B}" type="pres">
      <dgm:prSet presAssocID="{DA1E4212-09E0-49B2-8BDA-EBCA03BA0857}" presName="spaceRect" presStyleCnt="0"/>
      <dgm:spPr/>
    </dgm:pt>
    <dgm:pt modelId="{1E7AAA88-6032-4D8E-B31B-3AC6E6F81D34}" type="pres">
      <dgm:prSet presAssocID="{DA1E4212-09E0-49B2-8BDA-EBCA03BA0857}" presName="parTx" presStyleLbl="revTx" presStyleIdx="1" presStyleCnt="3">
        <dgm:presLayoutVars>
          <dgm:chMax val="0"/>
          <dgm:chPref val="0"/>
        </dgm:presLayoutVars>
      </dgm:prSet>
      <dgm:spPr/>
    </dgm:pt>
    <dgm:pt modelId="{544EE956-E2D3-423F-926C-2A1489C234FF}" type="pres">
      <dgm:prSet presAssocID="{4A05A332-69B4-477E-A285-AA19AE1CA96F}" presName="sibTrans" presStyleCnt="0"/>
      <dgm:spPr/>
    </dgm:pt>
    <dgm:pt modelId="{0C1935B3-01E1-4486-AA10-52C2F7DC58B8}" type="pres">
      <dgm:prSet presAssocID="{F153302C-59C1-4ED5-9586-E04639B91E70}" presName="compNode" presStyleCnt="0"/>
      <dgm:spPr/>
    </dgm:pt>
    <dgm:pt modelId="{E2B33546-FDC0-4E99-8F09-8EAC2ECA21E1}" type="pres">
      <dgm:prSet presAssocID="{F153302C-59C1-4ED5-9586-E04639B91E70}" presName="bgRect" presStyleLbl="bgShp" presStyleIdx="2" presStyleCnt="3"/>
      <dgm:spPr/>
    </dgm:pt>
    <dgm:pt modelId="{86CD4A79-3527-418D-AA40-422766BAE2F6}" type="pres">
      <dgm:prSet presAssocID="{F153302C-59C1-4ED5-9586-E04639B91E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etoscopio"/>
        </a:ext>
      </dgm:extLst>
    </dgm:pt>
    <dgm:pt modelId="{B402DFC7-4765-4618-B0FD-636E35EF9C66}" type="pres">
      <dgm:prSet presAssocID="{F153302C-59C1-4ED5-9586-E04639B91E70}" presName="spaceRect" presStyleCnt="0"/>
      <dgm:spPr/>
    </dgm:pt>
    <dgm:pt modelId="{33B72730-0ACE-4325-AFD4-1F2EBD420565}" type="pres">
      <dgm:prSet presAssocID="{F153302C-59C1-4ED5-9586-E04639B91E7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36D05D-E811-4BBC-923C-F5776DF859A8}" type="presOf" srcId="{F153302C-59C1-4ED5-9586-E04639B91E70}" destId="{33B72730-0ACE-4325-AFD4-1F2EBD420565}" srcOrd="0" destOrd="0" presId="urn:microsoft.com/office/officeart/2018/2/layout/IconVerticalSolidList"/>
    <dgm:cxn modelId="{C42E0C63-5721-43AE-AF70-A1D6A18DAA1D}" srcId="{B3758994-8D24-4838-9B7D-EB5CEC28E7CA}" destId="{F153302C-59C1-4ED5-9586-E04639B91E70}" srcOrd="2" destOrd="0" parTransId="{2F7A551A-8AB6-4C62-8F41-5FA659F741EF}" sibTransId="{B0D7D5BD-D494-409B-97D5-280F5A779777}"/>
    <dgm:cxn modelId="{EC82A89F-CE6E-412B-A28E-DE62CA8AFB85}" type="presOf" srcId="{DA1E4212-09E0-49B2-8BDA-EBCA03BA0857}" destId="{1E7AAA88-6032-4D8E-B31B-3AC6E6F81D34}" srcOrd="0" destOrd="0" presId="urn:microsoft.com/office/officeart/2018/2/layout/IconVerticalSolidList"/>
    <dgm:cxn modelId="{FFBCBEA9-97E8-4ED6-8937-33CA86863075}" srcId="{B3758994-8D24-4838-9B7D-EB5CEC28E7CA}" destId="{DA1E4212-09E0-49B2-8BDA-EBCA03BA0857}" srcOrd="1" destOrd="0" parTransId="{200ECF54-FB96-462C-A022-D9C00C48146D}" sibTransId="{4A05A332-69B4-477E-A285-AA19AE1CA96F}"/>
    <dgm:cxn modelId="{31D946B5-3589-4A32-99BE-E38C3F985D33}" type="presOf" srcId="{0A4609F7-5C53-4316-9E41-A2518A0A133C}" destId="{0C6E9273-A9C6-4175-A436-C9357F145658}" srcOrd="0" destOrd="0" presId="urn:microsoft.com/office/officeart/2018/2/layout/IconVerticalSolidList"/>
    <dgm:cxn modelId="{05D418C0-E1A4-4F6A-B4EA-9E3AEB47AD56}" srcId="{B3758994-8D24-4838-9B7D-EB5CEC28E7CA}" destId="{0A4609F7-5C53-4316-9E41-A2518A0A133C}" srcOrd="0" destOrd="0" parTransId="{0CCD75F5-3EF2-43E3-A719-BB050E05044A}" sibTransId="{3A67E1FF-C96C-4E62-A827-4B573ED1AA13}"/>
    <dgm:cxn modelId="{2D5EB3E0-C815-4957-8863-8DA4635DA132}" type="presOf" srcId="{B3758994-8D24-4838-9B7D-EB5CEC28E7CA}" destId="{275A95D7-64BF-4677-87BA-5D7E61DC286D}" srcOrd="0" destOrd="0" presId="urn:microsoft.com/office/officeart/2018/2/layout/IconVerticalSolidList"/>
    <dgm:cxn modelId="{BF9F603B-2090-4F99-B6A3-FE5DB8CCD746}" type="presParOf" srcId="{275A95D7-64BF-4677-87BA-5D7E61DC286D}" destId="{0216E51F-7EFE-4992-8300-C9408DCD6B95}" srcOrd="0" destOrd="0" presId="urn:microsoft.com/office/officeart/2018/2/layout/IconVerticalSolidList"/>
    <dgm:cxn modelId="{CCF3CD2F-72E7-4969-B71F-72B3040627B7}" type="presParOf" srcId="{0216E51F-7EFE-4992-8300-C9408DCD6B95}" destId="{9BEF2D32-38EF-4043-8A0D-D2802D6ABA9D}" srcOrd="0" destOrd="0" presId="urn:microsoft.com/office/officeart/2018/2/layout/IconVerticalSolidList"/>
    <dgm:cxn modelId="{039FFF65-3E67-426A-9150-E16ACBC7239B}" type="presParOf" srcId="{0216E51F-7EFE-4992-8300-C9408DCD6B95}" destId="{E97081FB-F7F5-44A2-8D8A-D6A5A07A9074}" srcOrd="1" destOrd="0" presId="urn:microsoft.com/office/officeart/2018/2/layout/IconVerticalSolidList"/>
    <dgm:cxn modelId="{66C7080D-8DF9-40D1-A3FB-84EDE6A6DEEF}" type="presParOf" srcId="{0216E51F-7EFE-4992-8300-C9408DCD6B95}" destId="{4C9B4367-1F74-4A52-A41C-DD2C094E646B}" srcOrd="2" destOrd="0" presId="urn:microsoft.com/office/officeart/2018/2/layout/IconVerticalSolidList"/>
    <dgm:cxn modelId="{9D14E570-8CD6-4148-BB31-30F9A39A5651}" type="presParOf" srcId="{0216E51F-7EFE-4992-8300-C9408DCD6B95}" destId="{0C6E9273-A9C6-4175-A436-C9357F145658}" srcOrd="3" destOrd="0" presId="urn:microsoft.com/office/officeart/2018/2/layout/IconVerticalSolidList"/>
    <dgm:cxn modelId="{04F8684B-F7D6-4EEC-B678-A4DF46C2985B}" type="presParOf" srcId="{275A95D7-64BF-4677-87BA-5D7E61DC286D}" destId="{CA2E069F-E4C3-4C04-B4E2-4BF727E30287}" srcOrd="1" destOrd="0" presId="urn:microsoft.com/office/officeart/2018/2/layout/IconVerticalSolidList"/>
    <dgm:cxn modelId="{C3D3B116-8979-478D-99BF-78331B47FEC8}" type="presParOf" srcId="{275A95D7-64BF-4677-87BA-5D7E61DC286D}" destId="{3C22EE5E-9C39-487D-950B-C4038E2B8AD6}" srcOrd="2" destOrd="0" presId="urn:microsoft.com/office/officeart/2018/2/layout/IconVerticalSolidList"/>
    <dgm:cxn modelId="{35C92B09-5F11-4984-8D94-917F5D56C63E}" type="presParOf" srcId="{3C22EE5E-9C39-487D-950B-C4038E2B8AD6}" destId="{4F7B4CFA-DFB5-4CDE-8B7B-16DC83925574}" srcOrd="0" destOrd="0" presId="urn:microsoft.com/office/officeart/2018/2/layout/IconVerticalSolidList"/>
    <dgm:cxn modelId="{2F5DBDA3-0EC4-4899-BA26-330561FDCB48}" type="presParOf" srcId="{3C22EE5E-9C39-487D-950B-C4038E2B8AD6}" destId="{451F6E17-3D68-48AE-A5A4-D59BE887EE0D}" srcOrd="1" destOrd="0" presId="urn:microsoft.com/office/officeart/2018/2/layout/IconVerticalSolidList"/>
    <dgm:cxn modelId="{F3ED3EAD-5147-4103-B92F-2524B2540ED5}" type="presParOf" srcId="{3C22EE5E-9C39-487D-950B-C4038E2B8AD6}" destId="{39BD5CF3-AADF-420A-9864-A795EF58A25B}" srcOrd="2" destOrd="0" presId="urn:microsoft.com/office/officeart/2018/2/layout/IconVerticalSolidList"/>
    <dgm:cxn modelId="{0E94E76F-6992-4551-95C1-F75A605A9D6E}" type="presParOf" srcId="{3C22EE5E-9C39-487D-950B-C4038E2B8AD6}" destId="{1E7AAA88-6032-4D8E-B31B-3AC6E6F81D34}" srcOrd="3" destOrd="0" presId="urn:microsoft.com/office/officeart/2018/2/layout/IconVerticalSolidList"/>
    <dgm:cxn modelId="{D8EAD75B-D699-4F0E-9302-DB062DAA2E8D}" type="presParOf" srcId="{275A95D7-64BF-4677-87BA-5D7E61DC286D}" destId="{544EE956-E2D3-423F-926C-2A1489C234FF}" srcOrd="3" destOrd="0" presId="urn:microsoft.com/office/officeart/2018/2/layout/IconVerticalSolidList"/>
    <dgm:cxn modelId="{3E5D90BC-BE6E-4CE1-B0C5-FA2696C86E49}" type="presParOf" srcId="{275A95D7-64BF-4677-87BA-5D7E61DC286D}" destId="{0C1935B3-01E1-4486-AA10-52C2F7DC58B8}" srcOrd="4" destOrd="0" presId="urn:microsoft.com/office/officeart/2018/2/layout/IconVerticalSolidList"/>
    <dgm:cxn modelId="{235701FD-1189-48FA-836E-F3FDBEBB9B22}" type="presParOf" srcId="{0C1935B3-01E1-4486-AA10-52C2F7DC58B8}" destId="{E2B33546-FDC0-4E99-8F09-8EAC2ECA21E1}" srcOrd="0" destOrd="0" presId="urn:microsoft.com/office/officeart/2018/2/layout/IconVerticalSolidList"/>
    <dgm:cxn modelId="{6B430695-5C1D-40EC-8424-D7F52AF14B71}" type="presParOf" srcId="{0C1935B3-01E1-4486-AA10-52C2F7DC58B8}" destId="{86CD4A79-3527-418D-AA40-422766BAE2F6}" srcOrd="1" destOrd="0" presId="urn:microsoft.com/office/officeart/2018/2/layout/IconVerticalSolidList"/>
    <dgm:cxn modelId="{71902318-E35F-4AEA-8F1A-9A19EEF64CE0}" type="presParOf" srcId="{0C1935B3-01E1-4486-AA10-52C2F7DC58B8}" destId="{B402DFC7-4765-4618-B0FD-636E35EF9C66}" srcOrd="2" destOrd="0" presId="urn:microsoft.com/office/officeart/2018/2/layout/IconVerticalSolidList"/>
    <dgm:cxn modelId="{A072282B-BB8E-49F3-8BDC-3FDD2E1E06D8}" type="presParOf" srcId="{0C1935B3-01E1-4486-AA10-52C2F7DC58B8}" destId="{33B72730-0ACE-4325-AFD4-1F2EBD4205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C2E5-0890-41D6-9254-251079D2F5CF}">
      <dgm:prSet phldr="0" custT="1"/>
      <dgm:spPr/>
      <dgm:t>
        <a:bodyPr/>
        <a:lstStyle/>
        <a:p>
          <a:pPr rtl="0"/>
          <a:r>
            <a:rPr lang="es-ES" sz="2800" b="1">
              <a:latin typeface="Calibri"/>
              <a:cs typeface="Calibri"/>
            </a:rPr>
            <a:t>Input </a:t>
          </a:r>
          <a:r>
            <a:rPr lang="es-ES" sz="2800" b="1" err="1">
              <a:latin typeface="Calibri"/>
              <a:cs typeface="Calibri"/>
            </a:rPr>
            <a:t>username</a:t>
          </a:r>
          <a:endParaRPr lang="es-ES" sz="2800" b="1">
            <a:latin typeface="Calibri"/>
            <a:cs typeface="Calibri"/>
          </a:endParaRPr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EFD188DF-8886-4D0E-AB42-831EF7EE9E7D}">
      <dgm:prSet phldr="0" custT="1"/>
      <dgm:spPr/>
      <dgm:t>
        <a:bodyPr/>
        <a:lstStyle/>
        <a:p>
          <a:pPr rtl="0"/>
          <a:r>
            <a:rPr lang="es-ES" sz="2800" b="1">
              <a:latin typeface="Calibri"/>
              <a:cs typeface="Calibri"/>
            </a:rPr>
            <a:t>Input </a:t>
          </a:r>
          <a:r>
            <a:rPr lang="es-ES" sz="2800" b="1" err="1">
              <a:latin typeface="Calibri"/>
              <a:cs typeface="Calibri"/>
            </a:rPr>
            <a:t>password</a:t>
          </a:r>
          <a:endParaRPr lang="es-ES" sz="2800" b="1">
            <a:latin typeface="Calibri"/>
            <a:cs typeface="Calibri"/>
          </a:endParaRPr>
        </a:p>
      </dgm:t>
    </dgm:pt>
    <dgm:pt modelId="{E0ED9DF5-087C-452D-90D7-032F1E1A09E8}" type="parTrans" cxnId="{4087B3C6-1BE3-41F6-ACCC-662B4FFDFCB5}">
      <dgm:prSet/>
      <dgm:spPr/>
      <dgm:t>
        <a:bodyPr/>
        <a:lstStyle/>
        <a:p>
          <a:endParaRPr lang="en-US"/>
        </a:p>
      </dgm:t>
    </dgm:pt>
    <dgm:pt modelId="{15923ECE-13B7-4D36-9E04-59B55ADF4D9E}" type="sibTrans" cxnId="{4087B3C6-1BE3-41F6-ACCC-662B4FFDFCB5}">
      <dgm:prSet/>
      <dgm:spPr/>
      <dgm:t>
        <a:bodyPr/>
        <a:lstStyle/>
        <a:p>
          <a:endParaRPr lang="en-US"/>
        </a:p>
      </dgm:t>
    </dgm:pt>
    <dgm:pt modelId="{49940220-2009-4CB6-B10E-F3931956748A}">
      <dgm:prSet phldr="0" custT="1"/>
      <dgm:spPr/>
      <dgm:t>
        <a:bodyPr/>
        <a:lstStyle/>
        <a:p>
          <a:pPr rtl="0"/>
          <a:r>
            <a:rPr lang="es-ES" sz="2800" b="1">
              <a:latin typeface="Calibri"/>
              <a:cs typeface="Calibri"/>
            </a:rPr>
            <a:t>Input data</a:t>
          </a:r>
        </a:p>
      </dgm:t>
    </dgm:pt>
    <dgm:pt modelId="{11ED6606-E321-46C2-AB7F-5607AAB450E3}" type="parTrans" cxnId="{3D6CFDED-2E76-4D20-A090-3D2E02824A05}">
      <dgm:prSet/>
      <dgm:spPr/>
      <dgm:t>
        <a:bodyPr/>
        <a:lstStyle/>
        <a:p>
          <a:endParaRPr lang="en-US"/>
        </a:p>
      </dgm:t>
    </dgm:pt>
    <dgm:pt modelId="{8646520A-9114-4786-9BD0-B5BDBC60EE18}" type="sibTrans" cxnId="{3D6CFDED-2E76-4D20-A090-3D2E02824A05}">
      <dgm:prSet/>
      <dgm:spPr/>
      <dgm:t>
        <a:bodyPr/>
        <a:lstStyle/>
        <a:p>
          <a:endParaRPr lang="en-US"/>
        </a:p>
      </dgm:t>
    </dgm:pt>
    <dgm:pt modelId="{101D18D7-36D2-46D2-880F-49193884721D}">
      <dgm:prSet custT="1"/>
      <dgm:spPr/>
      <dgm:t>
        <a:bodyPr/>
        <a:lstStyle/>
        <a:p>
          <a:pPr rtl="0"/>
          <a:r>
            <a:rPr lang="es-ES" sz="2800" b="1">
              <a:latin typeface="Calibri"/>
              <a:cs typeface="Calibri"/>
            </a:rPr>
            <a:t>Input </a:t>
          </a:r>
          <a:r>
            <a:rPr lang="es-ES" sz="2800" b="1" err="1">
              <a:latin typeface="Calibri"/>
              <a:cs typeface="Calibri"/>
            </a:rPr>
            <a:t>phone</a:t>
          </a:r>
          <a:r>
            <a:rPr lang="es-ES" sz="2800" b="1">
              <a:latin typeface="Calibri"/>
              <a:cs typeface="Calibri"/>
            </a:rPr>
            <a:t> </a:t>
          </a:r>
          <a:r>
            <a:rPr lang="es-ES" sz="2800" b="1" err="1">
              <a:latin typeface="Calibri"/>
              <a:cs typeface="Calibri"/>
            </a:rPr>
            <a:t>number</a:t>
          </a:r>
          <a:r>
            <a:rPr lang="es-ES" sz="2800" b="1">
              <a:latin typeface="Calibri"/>
              <a:cs typeface="Calibri"/>
            </a:rPr>
            <a:t> </a:t>
          </a:r>
          <a:r>
            <a:rPr lang="es-ES" sz="2800" b="1" err="1">
              <a:latin typeface="Calibri"/>
              <a:cs typeface="Calibri"/>
            </a:rPr>
            <a:t>of</a:t>
          </a:r>
          <a:r>
            <a:rPr lang="es-ES" sz="2800" b="1">
              <a:latin typeface="Calibri"/>
              <a:cs typeface="Calibri"/>
            </a:rPr>
            <a:t> a </a:t>
          </a:r>
          <a:r>
            <a:rPr lang="es-ES" sz="2800" b="1" err="1">
              <a:latin typeface="Calibri"/>
              <a:cs typeface="Calibri"/>
            </a:rPr>
            <a:t>close</a:t>
          </a:r>
          <a:r>
            <a:rPr lang="es-ES" sz="2800" b="1">
              <a:latin typeface="Calibri"/>
              <a:cs typeface="Calibri"/>
            </a:rPr>
            <a:t> </a:t>
          </a:r>
          <a:r>
            <a:rPr lang="es-ES" sz="2800" b="1" err="1">
              <a:latin typeface="Calibri"/>
              <a:cs typeface="Calibri"/>
            </a:rPr>
            <a:t>family</a:t>
          </a:r>
          <a:r>
            <a:rPr lang="es-ES" sz="2800" b="1">
              <a:latin typeface="Calibri"/>
              <a:cs typeface="Calibri"/>
            </a:rPr>
            <a:t> </a:t>
          </a:r>
          <a:r>
            <a:rPr lang="es-ES" sz="2800" b="1" err="1">
              <a:latin typeface="Calibri"/>
              <a:cs typeface="Calibri"/>
            </a:rPr>
            <a:t>member</a:t>
          </a:r>
          <a:endParaRPr lang="pl-PL" sz="2800" b="1">
            <a:latin typeface="Calibri"/>
            <a:cs typeface="Calibri"/>
          </a:endParaRPr>
        </a:p>
      </dgm:t>
    </dgm:pt>
    <dgm:pt modelId="{37D84A68-814B-4346-8818-D2D2537BF729}" type="parTrans" cxnId="{D4554DEF-A2D2-4633-882D-814E683C071F}">
      <dgm:prSet/>
      <dgm:spPr/>
      <dgm:t>
        <a:bodyPr/>
        <a:lstStyle/>
        <a:p>
          <a:endParaRPr lang="en-US"/>
        </a:p>
      </dgm:t>
    </dgm:pt>
    <dgm:pt modelId="{57D46BBE-48E6-49E1-B209-2FF78E677E06}" type="sibTrans" cxnId="{D4554DEF-A2D2-4633-882D-814E683C071F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4">
        <dgm:presLayoutVars>
          <dgm:bulletEnabled val="1"/>
        </dgm:presLayoutVars>
      </dgm:prSet>
      <dgm:spPr/>
    </dgm:pt>
    <dgm:pt modelId="{2A23E1DE-A41A-4E2E-9BF5-9ED7F16B7F2F}" type="pres">
      <dgm:prSet presAssocID="{C288AB33-23D2-4926-9572-E2E3218801F9}" presName="sibTrans" presStyleLbl="sibTrans1D1" presStyleIdx="0" presStyleCnt="3"/>
      <dgm:spPr/>
    </dgm:pt>
    <dgm:pt modelId="{420C0B24-4D0E-4DD1-A205-9CD2CB121A3C}" type="pres">
      <dgm:prSet presAssocID="{C288AB33-23D2-4926-9572-E2E3218801F9}" presName="connectorText" presStyleLbl="sibTrans1D1" presStyleIdx="0" presStyleCnt="3"/>
      <dgm:spPr/>
    </dgm:pt>
    <dgm:pt modelId="{A4FBC05A-3790-4DCA-9B28-6F4FF83D5206}" type="pres">
      <dgm:prSet presAssocID="{EFD188DF-8886-4D0E-AB42-831EF7EE9E7D}" presName="node" presStyleLbl="node1" presStyleIdx="1" presStyleCnt="4">
        <dgm:presLayoutVars>
          <dgm:bulletEnabled val="1"/>
        </dgm:presLayoutVars>
      </dgm:prSet>
      <dgm:spPr/>
    </dgm:pt>
    <dgm:pt modelId="{4303447F-CD52-4210-8B51-A78BD6B8A190}" type="pres">
      <dgm:prSet presAssocID="{15923ECE-13B7-4D36-9E04-59B55ADF4D9E}" presName="sibTrans" presStyleLbl="sibTrans1D1" presStyleIdx="1" presStyleCnt="3"/>
      <dgm:spPr/>
    </dgm:pt>
    <dgm:pt modelId="{906F1763-26B7-4903-8CE2-719F5F200449}" type="pres">
      <dgm:prSet presAssocID="{15923ECE-13B7-4D36-9E04-59B55ADF4D9E}" presName="connectorText" presStyleLbl="sibTrans1D1" presStyleIdx="1" presStyleCnt="3"/>
      <dgm:spPr/>
    </dgm:pt>
    <dgm:pt modelId="{7AE96502-8E89-4501-ACF9-E17F64760334}" type="pres">
      <dgm:prSet presAssocID="{49940220-2009-4CB6-B10E-F3931956748A}" presName="node" presStyleLbl="node1" presStyleIdx="2" presStyleCnt="4">
        <dgm:presLayoutVars>
          <dgm:bulletEnabled val="1"/>
        </dgm:presLayoutVars>
      </dgm:prSet>
      <dgm:spPr/>
    </dgm:pt>
    <dgm:pt modelId="{982F5038-6D76-4A33-AD1D-336E4B300C38}" type="pres">
      <dgm:prSet presAssocID="{8646520A-9114-4786-9BD0-B5BDBC60EE18}" presName="sibTrans" presStyleLbl="sibTrans1D1" presStyleIdx="2" presStyleCnt="3"/>
      <dgm:spPr/>
    </dgm:pt>
    <dgm:pt modelId="{619F2C15-AD08-4672-9427-D8EF3EE48C85}" type="pres">
      <dgm:prSet presAssocID="{8646520A-9114-4786-9BD0-B5BDBC60EE18}" presName="connectorText" presStyleLbl="sibTrans1D1" presStyleIdx="2" presStyleCnt="3"/>
      <dgm:spPr/>
    </dgm:pt>
    <dgm:pt modelId="{01E9F8DC-0567-4192-8E25-288D3F8427FE}" type="pres">
      <dgm:prSet presAssocID="{101D18D7-36D2-46D2-880F-49193884721D}" presName="node" presStyleLbl="node1" presStyleIdx="3" presStyleCnt="4">
        <dgm:presLayoutVars>
          <dgm:bulletEnabled val="1"/>
        </dgm:presLayoutVars>
      </dgm:prSet>
      <dgm:spPr/>
    </dgm:pt>
  </dgm:ptLst>
  <dgm:cxnLst>
    <dgm:cxn modelId="{79F8521B-8B86-41BC-A19D-B406FD860293}" type="presOf" srcId="{EFD188DF-8886-4D0E-AB42-831EF7EE9E7D}" destId="{A4FBC05A-3790-4DCA-9B28-6F4FF83D5206}" srcOrd="0" destOrd="0" presId="urn:microsoft.com/office/officeart/2016/7/layout/RepeatingBendingProcessNew"/>
    <dgm:cxn modelId="{C3660F20-4776-4649-AFEB-E5E484BB5300}" type="presOf" srcId="{49940220-2009-4CB6-B10E-F3931956748A}" destId="{7AE96502-8E89-4501-ACF9-E17F64760334}" srcOrd="0" destOrd="0" presId="urn:microsoft.com/office/officeart/2016/7/layout/RepeatingBendingProcessNew"/>
    <dgm:cxn modelId="{3A503421-85C1-4F1E-B402-2554B8E29C52}" type="presOf" srcId="{C288AB33-23D2-4926-9572-E2E3218801F9}" destId="{2A23E1DE-A41A-4E2E-9BF5-9ED7F16B7F2F}" srcOrd="0" destOrd="0" presId="urn:microsoft.com/office/officeart/2016/7/layout/RepeatingBendingProcessNew"/>
    <dgm:cxn modelId="{3F83E822-8E16-47D0-8F54-DF38E0CAFF46}" type="presOf" srcId="{15923ECE-13B7-4D36-9E04-59B55ADF4D9E}" destId="{906F1763-26B7-4903-8CE2-719F5F200449}" srcOrd="1" destOrd="0" presId="urn:microsoft.com/office/officeart/2016/7/layout/RepeatingBendingProcessNew"/>
    <dgm:cxn modelId="{60DA9225-AE03-4704-8FA9-80A7FE38C090}" type="presOf" srcId="{15923ECE-13B7-4D36-9E04-59B55ADF4D9E}" destId="{4303447F-CD52-4210-8B51-A78BD6B8A190}" srcOrd="0" destOrd="0" presId="urn:microsoft.com/office/officeart/2016/7/layout/RepeatingBendingProcessNew"/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C9045D63-B004-4D08-ABBC-D4C7022622DF}" type="presOf" srcId="{8646520A-9114-4786-9BD0-B5BDBC60EE18}" destId="{982F5038-6D76-4A33-AD1D-336E4B300C38}" srcOrd="0" destOrd="0" presId="urn:microsoft.com/office/officeart/2016/7/layout/RepeatingBendingProcessNew"/>
    <dgm:cxn modelId="{A8CA8F4A-45B4-46A8-8B40-02109E599830}" type="presOf" srcId="{101D18D7-36D2-46D2-880F-49193884721D}" destId="{01E9F8DC-0567-4192-8E25-288D3F8427FE}" srcOrd="0" destOrd="0" presId="urn:microsoft.com/office/officeart/2016/7/layout/RepeatingBendingProcessNew"/>
    <dgm:cxn modelId="{F711327C-0A8D-4592-8328-6C0A6FC7C5A7}" type="presOf" srcId="{8646520A-9114-4786-9BD0-B5BDBC60EE18}" destId="{619F2C15-AD08-4672-9427-D8EF3EE48C85}" srcOrd="1" destOrd="0" presId="urn:microsoft.com/office/officeart/2016/7/layout/RepeatingBendingProcessNew"/>
    <dgm:cxn modelId="{2505F79C-2E9F-4717-9B05-56EB436CF8B7}" type="presOf" srcId="{BC06C2E5-0890-41D6-9254-251079D2F5CF}" destId="{FFA09161-68FC-4B5C-AA94-EA24756C88A5}" srcOrd="0" destOrd="0" presId="urn:microsoft.com/office/officeart/2016/7/layout/RepeatingBendingProcessNew"/>
    <dgm:cxn modelId="{4087B3C6-1BE3-41F6-ACCC-662B4FFDFCB5}" srcId="{959777EF-7B73-4E1C-89A4-8F30263751B1}" destId="{EFD188DF-8886-4D0E-AB42-831EF7EE9E7D}" srcOrd="1" destOrd="0" parTransId="{E0ED9DF5-087C-452D-90D7-032F1E1A09E8}" sibTransId="{15923ECE-13B7-4D36-9E04-59B55ADF4D9E}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3D6CFDED-2E76-4D20-A090-3D2E02824A05}" srcId="{959777EF-7B73-4E1C-89A4-8F30263751B1}" destId="{49940220-2009-4CB6-B10E-F3931956748A}" srcOrd="2" destOrd="0" parTransId="{11ED6606-E321-46C2-AB7F-5607AAB450E3}" sibTransId="{8646520A-9114-4786-9BD0-B5BDBC60EE18}"/>
    <dgm:cxn modelId="{D4554DEF-A2D2-4633-882D-814E683C071F}" srcId="{959777EF-7B73-4E1C-89A4-8F30263751B1}" destId="{101D18D7-36D2-46D2-880F-49193884721D}" srcOrd="3" destOrd="0" parTransId="{37D84A68-814B-4346-8818-D2D2537BF729}" sibTransId="{57D46BBE-48E6-49E1-B209-2FF78E677E06}"/>
    <dgm:cxn modelId="{89AC34F6-4A22-4914-B887-288947FA3650}" type="presOf" srcId="{C288AB33-23D2-4926-9572-E2E3218801F9}" destId="{420C0B24-4D0E-4DD1-A205-9CD2CB121A3C}" srcOrd="1" destOrd="0" presId="urn:microsoft.com/office/officeart/2016/7/layout/RepeatingBendingProcessNew"/>
    <dgm:cxn modelId="{B47ABEDC-2E84-46FC-825D-F9FD2127CFC2}" type="presParOf" srcId="{41D769AD-A27A-4C9B-B099-5BEE46412213}" destId="{FFA09161-68FC-4B5C-AA94-EA24756C88A5}" srcOrd="0" destOrd="0" presId="urn:microsoft.com/office/officeart/2016/7/layout/RepeatingBendingProcessNew"/>
    <dgm:cxn modelId="{FAC5B482-89C0-494F-A8B3-BF33685208BB}" type="presParOf" srcId="{41D769AD-A27A-4C9B-B099-5BEE46412213}" destId="{2A23E1DE-A41A-4E2E-9BF5-9ED7F16B7F2F}" srcOrd="1" destOrd="0" presId="urn:microsoft.com/office/officeart/2016/7/layout/RepeatingBendingProcessNew"/>
    <dgm:cxn modelId="{1E174AC1-8CF2-4FB5-BED9-82CD32BB7F96}" type="presParOf" srcId="{2A23E1DE-A41A-4E2E-9BF5-9ED7F16B7F2F}" destId="{420C0B24-4D0E-4DD1-A205-9CD2CB121A3C}" srcOrd="0" destOrd="0" presId="urn:microsoft.com/office/officeart/2016/7/layout/RepeatingBendingProcessNew"/>
    <dgm:cxn modelId="{24076EF3-417B-4287-9FC2-C2B0E0A7DB9A}" type="presParOf" srcId="{41D769AD-A27A-4C9B-B099-5BEE46412213}" destId="{A4FBC05A-3790-4DCA-9B28-6F4FF83D5206}" srcOrd="2" destOrd="0" presId="urn:microsoft.com/office/officeart/2016/7/layout/RepeatingBendingProcessNew"/>
    <dgm:cxn modelId="{F6DCF77C-B031-4C3A-BC68-3D11502628B7}" type="presParOf" srcId="{41D769AD-A27A-4C9B-B099-5BEE46412213}" destId="{4303447F-CD52-4210-8B51-A78BD6B8A190}" srcOrd="3" destOrd="0" presId="urn:microsoft.com/office/officeart/2016/7/layout/RepeatingBendingProcessNew"/>
    <dgm:cxn modelId="{56D45C51-614E-4515-8443-329042363A73}" type="presParOf" srcId="{4303447F-CD52-4210-8B51-A78BD6B8A190}" destId="{906F1763-26B7-4903-8CE2-719F5F200449}" srcOrd="0" destOrd="0" presId="urn:microsoft.com/office/officeart/2016/7/layout/RepeatingBendingProcessNew"/>
    <dgm:cxn modelId="{99B30351-18C4-40FB-BE12-3E1675B995CB}" type="presParOf" srcId="{41D769AD-A27A-4C9B-B099-5BEE46412213}" destId="{7AE96502-8E89-4501-ACF9-E17F64760334}" srcOrd="4" destOrd="0" presId="urn:microsoft.com/office/officeart/2016/7/layout/RepeatingBendingProcessNew"/>
    <dgm:cxn modelId="{9963DAD5-ABF3-47B6-85E6-CCCCC065F3D4}" type="presParOf" srcId="{41D769AD-A27A-4C9B-B099-5BEE46412213}" destId="{982F5038-6D76-4A33-AD1D-336E4B300C38}" srcOrd="5" destOrd="0" presId="urn:microsoft.com/office/officeart/2016/7/layout/RepeatingBendingProcessNew"/>
    <dgm:cxn modelId="{3BC2C0B0-325E-404C-8986-63E69D9CFD18}" type="presParOf" srcId="{982F5038-6D76-4A33-AD1D-336E4B300C38}" destId="{619F2C15-AD08-4672-9427-D8EF3EE48C85}" srcOrd="0" destOrd="0" presId="urn:microsoft.com/office/officeart/2016/7/layout/RepeatingBendingProcessNew"/>
    <dgm:cxn modelId="{66EDED56-E542-4381-A4D2-7D80052A396A}" type="presParOf" srcId="{41D769AD-A27A-4C9B-B099-5BEE46412213}" destId="{01E9F8DC-0567-4192-8E25-288D3F8427FE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C2E5-0890-41D6-9254-251079D2F5CF}">
      <dgm:prSet phldr="0"/>
      <dgm:spPr/>
      <dgm:t>
        <a:bodyPr/>
        <a:lstStyle/>
        <a:p>
          <a:pPr rtl="0"/>
          <a:r>
            <a:rPr lang="es-ES" b="1">
              <a:latin typeface="Goudy Old Style"/>
            </a:rPr>
            <a:t>Look at symtoms</a:t>
          </a:r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EFD188DF-8886-4D0E-AB42-831EF7EE9E7D}">
      <dgm:prSet phldr="0"/>
      <dgm:spPr/>
      <dgm:t>
        <a:bodyPr/>
        <a:lstStyle/>
        <a:p>
          <a:pPr rtl="0"/>
          <a:r>
            <a:rPr lang="es-ES" b="1" err="1">
              <a:latin typeface="Goudy Old Style"/>
            </a:rPr>
            <a:t>Register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Disease</a:t>
          </a:r>
          <a:endParaRPr lang="es-ES" b="1">
            <a:latin typeface="Goudy Old Style"/>
          </a:endParaRPr>
        </a:p>
      </dgm:t>
    </dgm:pt>
    <dgm:pt modelId="{E0ED9DF5-087C-452D-90D7-032F1E1A09E8}" type="parTrans" cxnId="{4087B3C6-1BE3-41F6-ACCC-662B4FFDFCB5}">
      <dgm:prSet/>
      <dgm:spPr/>
      <dgm:t>
        <a:bodyPr/>
        <a:lstStyle/>
        <a:p>
          <a:endParaRPr lang="en-US"/>
        </a:p>
      </dgm:t>
    </dgm:pt>
    <dgm:pt modelId="{15923ECE-13B7-4D36-9E04-59B55ADF4D9E}" type="sibTrans" cxnId="{4087B3C6-1BE3-41F6-ACCC-662B4FFDFCB5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2">
        <dgm:presLayoutVars>
          <dgm:bulletEnabled val="1"/>
        </dgm:presLayoutVars>
      </dgm:prSet>
      <dgm:spPr/>
    </dgm:pt>
    <dgm:pt modelId="{2A23E1DE-A41A-4E2E-9BF5-9ED7F16B7F2F}" type="pres">
      <dgm:prSet presAssocID="{C288AB33-23D2-4926-9572-E2E3218801F9}" presName="sibTrans" presStyleLbl="sibTrans1D1" presStyleIdx="0" presStyleCnt="1"/>
      <dgm:spPr/>
    </dgm:pt>
    <dgm:pt modelId="{420C0B24-4D0E-4DD1-A205-9CD2CB121A3C}" type="pres">
      <dgm:prSet presAssocID="{C288AB33-23D2-4926-9572-E2E3218801F9}" presName="connectorText" presStyleLbl="sibTrans1D1" presStyleIdx="0" presStyleCnt="1"/>
      <dgm:spPr/>
    </dgm:pt>
    <dgm:pt modelId="{A4FBC05A-3790-4DCA-9B28-6F4FF83D5206}" type="pres">
      <dgm:prSet presAssocID="{EFD188DF-8886-4D0E-AB42-831EF7EE9E7D}" presName="node" presStyleLbl="node1" presStyleIdx="1" presStyleCnt="2">
        <dgm:presLayoutVars>
          <dgm:bulletEnabled val="1"/>
        </dgm:presLayoutVars>
      </dgm:prSet>
      <dgm:spPr/>
    </dgm:pt>
  </dgm:ptLst>
  <dgm:cxnLst>
    <dgm:cxn modelId="{79F8521B-8B86-41BC-A19D-B406FD860293}" type="presOf" srcId="{EFD188DF-8886-4D0E-AB42-831EF7EE9E7D}" destId="{A4FBC05A-3790-4DCA-9B28-6F4FF83D5206}" srcOrd="0" destOrd="0" presId="urn:microsoft.com/office/officeart/2016/7/layout/RepeatingBendingProcessNew"/>
    <dgm:cxn modelId="{3A503421-85C1-4F1E-B402-2554B8E29C52}" type="presOf" srcId="{C288AB33-23D2-4926-9572-E2E3218801F9}" destId="{2A23E1DE-A41A-4E2E-9BF5-9ED7F16B7F2F}" srcOrd="0" destOrd="0" presId="urn:microsoft.com/office/officeart/2016/7/layout/RepeatingBendingProcessNew"/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2505F79C-2E9F-4717-9B05-56EB436CF8B7}" type="presOf" srcId="{BC06C2E5-0890-41D6-9254-251079D2F5CF}" destId="{FFA09161-68FC-4B5C-AA94-EA24756C88A5}" srcOrd="0" destOrd="0" presId="urn:microsoft.com/office/officeart/2016/7/layout/RepeatingBendingProcessNew"/>
    <dgm:cxn modelId="{4087B3C6-1BE3-41F6-ACCC-662B4FFDFCB5}" srcId="{959777EF-7B73-4E1C-89A4-8F30263751B1}" destId="{EFD188DF-8886-4D0E-AB42-831EF7EE9E7D}" srcOrd="1" destOrd="0" parTransId="{E0ED9DF5-087C-452D-90D7-032F1E1A09E8}" sibTransId="{15923ECE-13B7-4D36-9E04-59B55ADF4D9E}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89AC34F6-4A22-4914-B887-288947FA3650}" type="presOf" srcId="{C288AB33-23D2-4926-9572-E2E3218801F9}" destId="{420C0B24-4D0E-4DD1-A205-9CD2CB121A3C}" srcOrd="1" destOrd="0" presId="urn:microsoft.com/office/officeart/2016/7/layout/RepeatingBendingProcessNew"/>
    <dgm:cxn modelId="{B47ABEDC-2E84-46FC-825D-F9FD2127CFC2}" type="presParOf" srcId="{41D769AD-A27A-4C9B-B099-5BEE46412213}" destId="{FFA09161-68FC-4B5C-AA94-EA24756C88A5}" srcOrd="0" destOrd="0" presId="urn:microsoft.com/office/officeart/2016/7/layout/RepeatingBendingProcessNew"/>
    <dgm:cxn modelId="{FAC5B482-89C0-494F-A8B3-BF33685208BB}" type="presParOf" srcId="{41D769AD-A27A-4C9B-B099-5BEE46412213}" destId="{2A23E1DE-A41A-4E2E-9BF5-9ED7F16B7F2F}" srcOrd="1" destOrd="0" presId="urn:microsoft.com/office/officeart/2016/7/layout/RepeatingBendingProcessNew"/>
    <dgm:cxn modelId="{1E174AC1-8CF2-4FB5-BED9-82CD32BB7F96}" type="presParOf" srcId="{2A23E1DE-A41A-4E2E-9BF5-9ED7F16B7F2F}" destId="{420C0B24-4D0E-4DD1-A205-9CD2CB121A3C}" srcOrd="0" destOrd="0" presId="urn:microsoft.com/office/officeart/2016/7/layout/RepeatingBendingProcessNew"/>
    <dgm:cxn modelId="{24076EF3-417B-4287-9FC2-C2B0E0A7DB9A}" type="presParOf" srcId="{41D769AD-A27A-4C9B-B099-5BEE46412213}" destId="{A4FBC05A-3790-4DCA-9B28-6F4FF83D5206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C2E5-0890-41D6-9254-251079D2F5CF}">
      <dgm:prSet phldr="0"/>
      <dgm:spPr/>
      <dgm:t>
        <a:bodyPr/>
        <a:lstStyle/>
        <a:p>
          <a:pPr rtl="0"/>
          <a:r>
            <a:rPr lang="es-ES" b="1" err="1">
              <a:latin typeface="Goudy Old Style"/>
            </a:rPr>
            <a:t>Call</a:t>
          </a:r>
          <a:r>
            <a:rPr lang="es-ES" b="1">
              <a:latin typeface="Goudy Old Style"/>
            </a:rPr>
            <a:t> a </a:t>
          </a:r>
          <a:r>
            <a:rPr lang="es-ES" b="1" err="1">
              <a:latin typeface="Goudy Old Style"/>
            </a:rPr>
            <a:t>close</a:t>
          </a:r>
          <a:r>
            <a:rPr lang="es-ES" b="1">
              <a:latin typeface="Goudy Old Style"/>
            </a:rPr>
            <a:t> </a:t>
          </a:r>
          <a:r>
            <a:rPr lang="es-ES" b="1" err="1">
              <a:latin typeface="Goudy Old Style"/>
            </a:rPr>
            <a:t>family</a:t>
          </a:r>
          <a:r>
            <a:rPr lang="es-ES" b="1">
              <a:latin typeface="Goudy Old Style"/>
            </a:rPr>
            <a:t> member</a:t>
          </a:r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1">
        <dgm:presLayoutVars>
          <dgm:bulletEnabled val="1"/>
        </dgm:presLayoutVars>
      </dgm:prSet>
      <dgm:spPr/>
    </dgm:pt>
  </dgm:ptLst>
  <dgm:cxnLst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2505F79C-2E9F-4717-9B05-56EB436CF8B7}" type="presOf" srcId="{BC06C2E5-0890-41D6-9254-251079D2F5CF}" destId="{FFA09161-68FC-4B5C-AA94-EA24756C88A5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B47ABEDC-2E84-46FC-825D-F9FD2127CFC2}" type="presParOf" srcId="{41D769AD-A27A-4C9B-B099-5BEE46412213}" destId="{FFA09161-68FC-4B5C-AA94-EA24756C88A5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C2E5-0890-41D6-9254-251079D2F5CF}">
      <dgm:prSet phldr="0"/>
      <dgm:spPr/>
      <dgm:t>
        <a:bodyPr/>
        <a:lstStyle/>
        <a:p>
          <a:pPr rtl="0"/>
          <a:r>
            <a:rPr lang="es-ES" b="1">
              <a:latin typeface="Goudy Old Style"/>
            </a:rPr>
            <a:t>Input medicines</a:t>
          </a:r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1">
        <dgm:presLayoutVars>
          <dgm:bulletEnabled val="1"/>
        </dgm:presLayoutVars>
      </dgm:prSet>
      <dgm:spPr/>
    </dgm:pt>
  </dgm:ptLst>
  <dgm:cxnLst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2505F79C-2E9F-4717-9B05-56EB436CF8B7}" type="presOf" srcId="{BC06C2E5-0890-41D6-9254-251079D2F5CF}" destId="{FFA09161-68FC-4B5C-AA94-EA24756C88A5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B47ABEDC-2E84-46FC-825D-F9FD2127CFC2}" type="presParOf" srcId="{41D769AD-A27A-4C9B-B099-5BEE46412213}" destId="{FFA09161-68FC-4B5C-AA94-EA24756C88A5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C06C2E5-0890-41D6-9254-251079D2F5CF}">
      <dgm:prSet phldr="0"/>
      <dgm:spPr/>
      <dgm:t>
        <a:bodyPr/>
        <a:lstStyle/>
        <a:p>
          <a:pPr rtl="0"/>
          <a:r>
            <a:rPr lang="es-ES" b="1" err="1">
              <a:latin typeface="Goudy Old Style"/>
            </a:rPr>
            <a:t>Put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the</a:t>
          </a:r>
          <a:r>
            <a:rPr lang="es-ES" b="1">
              <a:latin typeface="Goudy Old Style"/>
            </a:rPr>
            <a:t> final '</a:t>
          </a:r>
          <a:r>
            <a:rPr lang="es-ES" b="1" err="1">
              <a:latin typeface="Goudy Old Style"/>
            </a:rPr>
            <a:t>results</a:t>
          </a:r>
          <a:r>
            <a:rPr lang="es-ES" b="1">
              <a:latin typeface="Goudy Old Style"/>
            </a:rPr>
            <a:t>' in </a:t>
          </a:r>
          <a:r>
            <a:rPr lang="es-ES" b="1" err="1">
              <a:latin typeface="Goudy Old Style"/>
            </a:rPr>
            <a:t>the</a:t>
          </a:r>
          <a:r>
            <a:rPr lang="es-ES" b="1">
              <a:latin typeface="Goudy Old Style"/>
            </a:rPr>
            <a:t> medical </a:t>
          </a:r>
          <a:r>
            <a:rPr lang="es-ES" b="1" err="1">
              <a:latin typeface="Goudy Old Style"/>
            </a:rPr>
            <a:t>history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of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the</a:t>
          </a:r>
          <a:r>
            <a:rPr lang="es-ES" b="1">
              <a:latin typeface="Goudy Old Style"/>
            </a:rPr>
            <a:t> patient</a:t>
          </a:r>
        </a:p>
      </dgm:t>
    </dgm:pt>
    <dgm:pt modelId="{DE39508E-E7A8-418B-82CF-6B0AD36F3AAF}" type="parTrans" cxnId="{5F787F3A-B46C-4B0F-9681-3BD5E8F0E28D}">
      <dgm:prSet/>
      <dgm:spPr/>
      <dgm:t>
        <a:bodyPr/>
        <a:lstStyle/>
        <a:p>
          <a:endParaRPr lang="en-US"/>
        </a:p>
      </dgm:t>
    </dgm:pt>
    <dgm:pt modelId="{C288AB33-23D2-4926-9572-E2E3218801F9}" type="sibTrans" cxnId="{5F787F3A-B46C-4B0F-9681-3BD5E8F0E28D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FFA09161-68FC-4B5C-AA94-EA24756C88A5}" type="pres">
      <dgm:prSet presAssocID="{BC06C2E5-0890-41D6-9254-251079D2F5CF}" presName="node" presStyleLbl="node1" presStyleIdx="0" presStyleCnt="1">
        <dgm:presLayoutVars>
          <dgm:bulletEnabled val="1"/>
        </dgm:presLayoutVars>
      </dgm:prSet>
      <dgm:spPr/>
    </dgm:pt>
  </dgm:ptLst>
  <dgm:cxnLst>
    <dgm:cxn modelId="{5F787F3A-B46C-4B0F-9681-3BD5E8F0E28D}" srcId="{959777EF-7B73-4E1C-89A4-8F30263751B1}" destId="{BC06C2E5-0890-41D6-9254-251079D2F5CF}" srcOrd="0" destOrd="0" parTransId="{DE39508E-E7A8-418B-82CF-6B0AD36F3AAF}" sibTransId="{C288AB33-23D2-4926-9572-E2E3218801F9}"/>
    <dgm:cxn modelId="{2505F79C-2E9F-4717-9B05-56EB436CF8B7}" type="presOf" srcId="{BC06C2E5-0890-41D6-9254-251079D2F5CF}" destId="{FFA09161-68FC-4B5C-AA94-EA24756C88A5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B47ABEDC-2E84-46FC-825D-F9FD2127CFC2}" type="presParOf" srcId="{41D769AD-A27A-4C9B-B099-5BEE46412213}" destId="{FFA09161-68FC-4B5C-AA94-EA24756C88A5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1D18D7-36D2-46D2-880F-49193884721D}">
      <dgm:prSet phldr="0"/>
      <dgm:spPr/>
      <dgm:t>
        <a:bodyPr/>
        <a:lstStyle/>
        <a:p>
          <a:pPr rtl="0"/>
          <a:r>
            <a:rPr lang="es-ES" b="1" err="1">
              <a:latin typeface="Goudy Old Style"/>
            </a:rPr>
            <a:t>Pay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with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credit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card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or</a:t>
          </a:r>
          <a:r>
            <a:rPr lang="es-ES" b="1">
              <a:latin typeface="Goudy Old Style"/>
            </a:rPr>
            <a:t> cash</a:t>
          </a:r>
        </a:p>
      </dgm:t>
    </dgm:pt>
    <dgm:pt modelId="{37D84A68-814B-4346-8818-D2D2537BF729}" type="parTrans" cxnId="{D4554DEF-A2D2-4633-882D-814E683C071F}">
      <dgm:prSet/>
      <dgm:spPr/>
      <dgm:t>
        <a:bodyPr/>
        <a:lstStyle/>
        <a:p>
          <a:endParaRPr lang="en-US"/>
        </a:p>
      </dgm:t>
    </dgm:pt>
    <dgm:pt modelId="{57D46BBE-48E6-49E1-B209-2FF78E677E06}" type="sibTrans" cxnId="{D4554DEF-A2D2-4633-882D-814E683C071F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01E9F8DC-0567-4192-8E25-288D3F8427FE}" type="pres">
      <dgm:prSet presAssocID="{101D18D7-36D2-46D2-880F-49193884721D}" presName="node" presStyleLbl="node1" presStyleIdx="0" presStyleCnt="1">
        <dgm:presLayoutVars>
          <dgm:bulletEnabled val="1"/>
        </dgm:presLayoutVars>
      </dgm:prSet>
      <dgm:spPr/>
    </dgm:pt>
  </dgm:ptLst>
  <dgm:cxnLst>
    <dgm:cxn modelId="{A8CA8F4A-45B4-46A8-8B40-02109E599830}" type="presOf" srcId="{101D18D7-36D2-46D2-880F-49193884721D}" destId="{01E9F8DC-0567-4192-8E25-288D3F8427FE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D4554DEF-A2D2-4633-882D-814E683C071F}" srcId="{959777EF-7B73-4E1C-89A4-8F30263751B1}" destId="{101D18D7-36D2-46D2-880F-49193884721D}" srcOrd="0" destOrd="0" parTransId="{37D84A68-814B-4346-8818-D2D2537BF729}" sibTransId="{57D46BBE-48E6-49E1-B209-2FF78E677E06}"/>
    <dgm:cxn modelId="{66EDED56-E542-4381-A4D2-7D80052A396A}" type="presParOf" srcId="{41D769AD-A27A-4C9B-B099-5BEE46412213}" destId="{01E9F8DC-0567-4192-8E25-288D3F8427FE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9777EF-7B73-4E1C-89A4-8F30263751B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01D18D7-36D2-46D2-880F-49193884721D}">
      <dgm:prSet phldr="0"/>
      <dgm:spPr/>
      <dgm:t>
        <a:bodyPr/>
        <a:lstStyle/>
        <a:p>
          <a:pPr rtl="0"/>
          <a:r>
            <a:rPr lang="es-ES" b="1" err="1">
              <a:latin typeface="Goudy Old Style"/>
            </a:rPr>
            <a:t>Register</a:t>
          </a:r>
          <a:r>
            <a:rPr lang="es-ES" b="1">
              <a:latin typeface="Goudy Old Style"/>
            </a:rPr>
            <a:t> status </a:t>
          </a:r>
          <a:r>
            <a:rPr lang="es-ES" b="1" err="1">
              <a:latin typeface="Goudy Old Style"/>
            </a:rPr>
            <a:t>of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the</a:t>
          </a:r>
          <a:r>
            <a:rPr lang="es-ES" b="1">
              <a:latin typeface="Goudy Old Style"/>
            </a:rPr>
            <a:t> </a:t>
          </a:r>
          <a:r>
            <a:rPr lang="es-ES" b="1" err="1">
              <a:latin typeface="Goudy Old Style"/>
            </a:rPr>
            <a:t>patient</a:t>
          </a:r>
          <a:r>
            <a:rPr lang="es-ES" b="1">
              <a:latin typeface="Goudy Old Style"/>
            </a:rPr>
            <a:t> ( serve </a:t>
          </a:r>
          <a:r>
            <a:rPr lang="es-ES" b="1" err="1">
              <a:latin typeface="Goudy Old Style"/>
            </a:rPr>
            <a:t>or</a:t>
          </a:r>
          <a:r>
            <a:rPr lang="es-ES" b="1">
              <a:latin typeface="Goudy Old Style"/>
            </a:rPr>
            <a:t> </a:t>
          </a:r>
          <a:r>
            <a:rPr lang="es-ES" b="1" err="1">
              <a:latin typeface="Goudy Old Style"/>
            </a:rPr>
            <a:t>not</a:t>
          </a:r>
          <a:r>
            <a:rPr lang="es-ES" b="1">
              <a:latin typeface="Goudy Old Style"/>
            </a:rPr>
            <a:t> serve )</a:t>
          </a:r>
        </a:p>
      </dgm:t>
    </dgm:pt>
    <dgm:pt modelId="{37D84A68-814B-4346-8818-D2D2537BF729}" type="parTrans" cxnId="{D4554DEF-A2D2-4633-882D-814E683C071F}">
      <dgm:prSet/>
      <dgm:spPr/>
      <dgm:t>
        <a:bodyPr/>
        <a:lstStyle/>
        <a:p>
          <a:endParaRPr lang="en-US"/>
        </a:p>
      </dgm:t>
    </dgm:pt>
    <dgm:pt modelId="{57D46BBE-48E6-49E1-B209-2FF78E677E06}" type="sibTrans" cxnId="{D4554DEF-A2D2-4633-882D-814E683C071F}">
      <dgm:prSet/>
      <dgm:spPr/>
      <dgm:t>
        <a:bodyPr/>
        <a:lstStyle/>
        <a:p>
          <a:endParaRPr lang="en-US"/>
        </a:p>
      </dgm:t>
    </dgm:pt>
    <dgm:pt modelId="{41D769AD-A27A-4C9B-B099-5BEE46412213}" type="pres">
      <dgm:prSet presAssocID="{959777EF-7B73-4E1C-89A4-8F30263751B1}" presName="Name0" presStyleCnt="0">
        <dgm:presLayoutVars>
          <dgm:dir/>
          <dgm:resizeHandles val="exact"/>
        </dgm:presLayoutVars>
      </dgm:prSet>
      <dgm:spPr/>
    </dgm:pt>
    <dgm:pt modelId="{01E9F8DC-0567-4192-8E25-288D3F8427FE}" type="pres">
      <dgm:prSet presAssocID="{101D18D7-36D2-46D2-880F-49193884721D}" presName="node" presStyleLbl="node1" presStyleIdx="0" presStyleCnt="1">
        <dgm:presLayoutVars>
          <dgm:bulletEnabled val="1"/>
        </dgm:presLayoutVars>
      </dgm:prSet>
      <dgm:spPr/>
    </dgm:pt>
  </dgm:ptLst>
  <dgm:cxnLst>
    <dgm:cxn modelId="{A8CA8F4A-45B4-46A8-8B40-02109E599830}" type="presOf" srcId="{101D18D7-36D2-46D2-880F-49193884721D}" destId="{01E9F8DC-0567-4192-8E25-288D3F8427FE}" srcOrd="0" destOrd="0" presId="urn:microsoft.com/office/officeart/2016/7/layout/RepeatingBendingProcessNew"/>
    <dgm:cxn modelId="{64C48CCF-6079-4169-B981-958428AE25B7}" type="presOf" srcId="{959777EF-7B73-4E1C-89A4-8F30263751B1}" destId="{41D769AD-A27A-4C9B-B099-5BEE46412213}" srcOrd="0" destOrd="0" presId="urn:microsoft.com/office/officeart/2016/7/layout/RepeatingBendingProcessNew"/>
    <dgm:cxn modelId="{D4554DEF-A2D2-4633-882D-814E683C071F}" srcId="{959777EF-7B73-4E1C-89A4-8F30263751B1}" destId="{101D18D7-36D2-46D2-880F-49193884721D}" srcOrd="0" destOrd="0" parTransId="{37D84A68-814B-4346-8818-D2D2537BF729}" sibTransId="{57D46BBE-48E6-49E1-B209-2FF78E677E06}"/>
    <dgm:cxn modelId="{66EDED56-E542-4381-A4D2-7D80052A396A}" type="presParOf" srcId="{41D769AD-A27A-4C9B-B099-5BEE46412213}" destId="{01E9F8DC-0567-4192-8E25-288D3F8427FE}" srcOrd="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3E1DE-A41A-4E2E-9BF5-9ED7F16B7F2F}">
      <dsp:nvSpPr>
        <dsp:cNvPr id="0" name=""/>
        <dsp:cNvSpPr/>
      </dsp:nvSpPr>
      <dsp:spPr>
        <a:xfrm>
          <a:off x="2842871" y="488285"/>
          <a:ext cx="376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5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733" y="531971"/>
        <a:ext cx="20332" cy="4066"/>
      </dsp:txXfrm>
    </dsp:sp>
    <dsp:sp modelId="{FFA09161-68FC-4B5C-AA94-EA24756C88A5}">
      <dsp:nvSpPr>
        <dsp:cNvPr id="0" name=""/>
        <dsp:cNvSpPr/>
      </dsp:nvSpPr>
      <dsp:spPr>
        <a:xfrm>
          <a:off x="1076592" y="3581"/>
          <a:ext cx="1768078" cy="10608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Introduction -&gt; Description about our Project</a:t>
          </a:r>
          <a:endParaRPr lang="en-US" sz="1600" kern="1200"/>
        </a:p>
      </dsp:txBody>
      <dsp:txXfrm>
        <a:off x="1076592" y="3581"/>
        <a:ext cx="1768078" cy="1060846"/>
      </dsp:txXfrm>
    </dsp:sp>
    <dsp:sp modelId="{4303447F-CD52-4210-8B51-A78BD6B8A190}">
      <dsp:nvSpPr>
        <dsp:cNvPr id="0" name=""/>
        <dsp:cNvSpPr/>
      </dsp:nvSpPr>
      <dsp:spPr>
        <a:xfrm>
          <a:off x="1960631" y="1062628"/>
          <a:ext cx="2174736" cy="376057"/>
        </a:xfrm>
        <a:custGeom>
          <a:avLst/>
          <a:gdLst/>
          <a:ahLst/>
          <a:cxnLst/>
          <a:rect l="0" t="0" r="0" b="0"/>
          <a:pathLst>
            <a:path>
              <a:moveTo>
                <a:pt x="2174736" y="0"/>
              </a:moveTo>
              <a:lnTo>
                <a:pt x="2174736" y="205128"/>
              </a:lnTo>
              <a:lnTo>
                <a:pt x="0" y="205128"/>
              </a:lnTo>
              <a:lnTo>
                <a:pt x="0" y="376057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2689" y="1248624"/>
        <a:ext cx="110621" cy="4066"/>
      </dsp:txXfrm>
    </dsp:sp>
    <dsp:sp modelId="{A4FBC05A-3790-4DCA-9B28-6F4FF83D5206}">
      <dsp:nvSpPr>
        <dsp:cNvPr id="0" name=""/>
        <dsp:cNvSpPr/>
      </dsp:nvSpPr>
      <dsp:spPr>
        <a:xfrm>
          <a:off x="3251328" y="3581"/>
          <a:ext cx="1768078" cy="10608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Main features</a:t>
          </a:r>
          <a:endParaRPr lang="en-US" sz="1600" kern="1200"/>
        </a:p>
      </dsp:txBody>
      <dsp:txXfrm>
        <a:off x="3251328" y="3581"/>
        <a:ext cx="1768078" cy="1060846"/>
      </dsp:txXfrm>
    </dsp:sp>
    <dsp:sp modelId="{982F5038-6D76-4A33-AD1D-336E4B300C38}">
      <dsp:nvSpPr>
        <dsp:cNvPr id="0" name=""/>
        <dsp:cNvSpPr/>
      </dsp:nvSpPr>
      <dsp:spPr>
        <a:xfrm>
          <a:off x="2842871" y="1955790"/>
          <a:ext cx="376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57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733" y="1999476"/>
        <a:ext cx="20332" cy="4066"/>
      </dsp:txXfrm>
    </dsp:sp>
    <dsp:sp modelId="{7AE96502-8E89-4501-ACF9-E17F64760334}">
      <dsp:nvSpPr>
        <dsp:cNvPr id="0" name=""/>
        <dsp:cNvSpPr/>
      </dsp:nvSpPr>
      <dsp:spPr>
        <a:xfrm>
          <a:off x="1076592" y="1471086"/>
          <a:ext cx="1768078" cy="10608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Use Case's</a:t>
          </a:r>
          <a:endParaRPr lang="en-US" sz="1600" kern="1200"/>
        </a:p>
      </dsp:txBody>
      <dsp:txXfrm>
        <a:off x="1076592" y="1471086"/>
        <a:ext cx="1768078" cy="1060846"/>
      </dsp:txXfrm>
    </dsp:sp>
    <dsp:sp modelId="{89586DB4-EC16-41A3-954A-558921DAF0DA}">
      <dsp:nvSpPr>
        <dsp:cNvPr id="0" name=""/>
        <dsp:cNvSpPr/>
      </dsp:nvSpPr>
      <dsp:spPr>
        <a:xfrm>
          <a:off x="1960631" y="2530133"/>
          <a:ext cx="2174736" cy="376057"/>
        </a:xfrm>
        <a:custGeom>
          <a:avLst/>
          <a:gdLst/>
          <a:ahLst/>
          <a:cxnLst/>
          <a:rect l="0" t="0" r="0" b="0"/>
          <a:pathLst>
            <a:path>
              <a:moveTo>
                <a:pt x="2174736" y="0"/>
              </a:moveTo>
              <a:lnTo>
                <a:pt x="2174736" y="205128"/>
              </a:lnTo>
              <a:lnTo>
                <a:pt x="0" y="205128"/>
              </a:lnTo>
              <a:lnTo>
                <a:pt x="0" y="376057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2689" y="2716129"/>
        <a:ext cx="110621" cy="4066"/>
      </dsp:txXfrm>
    </dsp:sp>
    <dsp:sp modelId="{603992A4-2B20-4015-BE11-22646742CCA5}">
      <dsp:nvSpPr>
        <dsp:cNvPr id="0" name=""/>
        <dsp:cNvSpPr/>
      </dsp:nvSpPr>
      <dsp:spPr>
        <a:xfrm>
          <a:off x="3251328" y="1471086"/>
          <a:ext cx="1768078" cy="10608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List of requirements</a:t>
          </a:r>
          <a:endParaRPr lang="en-US" sz="1600" kern="1200"/>
        </a:p>
      </dsp:txBody>
      <dsp:txXfrm>
        <a:off x="3251328" y="1471086"/>
        <a:ext cx="1768078" cy="1060846"/>
      </dsp:txXfrm>
    </dsp:sp>
    <dsp:sp modelId="{3C0420AC-5381-4604-A476-383BF3F22E7B}">
      <dsp:nvSpPr>
        <dsp:cNvPr id="0" name=""/>
        <dsp:cNvSpPr/>
      </dsp:nvSpPr>
      <dsp:spPr>
        <a:xfrm>
          <a:off x="2842871" y="3423294"/>
          <a:ext cx="376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57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733" y="3466981"/>
        <a:ext cx="20332" cy="4066"/>
      </dsp:txXfrm>
    </dsp:sp>
    <dsp:sp modelId="{01E9F8DC-0567-4192-8E25-288D3F8427FE}">
      <dsp:nvSpPr>
        <dsp:cNvPr id="0" name=""/>
        <dsp:cNvSpPr/>
      </dsp:nvSpPr>
      <dsp:spPr>
        <a:xfrm>
          <a:off x="1076592" y="2938591"/>
          <a:ext cx="1768078" cy="106084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Entity Relationship Diagram (E-R Diagram)</a:t>
          </a:r>
          <a:endParaRPr lang="en-US" sz="1600" kern="1200"/>
        </a:p>
      </dsp:txBody>
      <dsp:txXfrm>
        <a:off x="1076592" y="2938591"/>
        <a:ext cx="1768078" cy="1060846"/>
      </dsp:txXfrm>
    </dsp:sp>
    <dsp:sp modelId="{3683A9EA-7E5F-4796-AEE8-4EF47B09E12A}">
      <dsp:nvSpPr>
        <dsp:cNvPr id="0" name=""/>
        <dsp:cNvSpPr/>
      </dsp:nvSpPr>
      <dsp:spPr>
        <a:xfrm>
          <a:off x="1960631" y="3997638"/>
          <a:ext cx="2174736" cy="376057"/>
        </a:xfrm>
        <a:custGeom>
          <a:avLst/>
          <a:gdLst/>
          <a:ahLst/>
          <a:cxnLst/>
          <a:rect l="0" t="0" r="0" b="0"/>
          <a:pathLst>
            <a:path>
              <a:moveTo>
                <a:pt x="2174736" y="0"/>
              </a:moveTo>
              <a:lnTo>
                <a:pt x="2174736" y="205128"/>
              </a:lnTo>
              <a:lnTo>
                <a:pt x="0" y="205128"/>
              </a:lnTo>
              <a:lnTo>
                <a:pt x="0" y="37605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92689" y="4183634"/>
        <a:ext cx="110621" cy="4066"/>
      </dsp:txXfrm>
    </dsp:sp>
    <dsp:sp modelId="{9F2D074C-54F8-4C09-96B8-9E74DCB242CD}">
      <dsp:nvSpPr>
        <dsp:cNvPr id="0" name=""/>
        <dsp:cNvSpPr/>
      </dsp:nvSpPr>
      <dsp:spPr>
        <a:xfrm>
          <a:off x="3251328" y="2938591"/>
          <a:ext cx="1768078" cy="10608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Tables of our project</a:t>
          </a:r>
          <a:endParaRPr lang="en-US" sz="1600" kern="1200"/>
        </a:p>
      </dsp:txBody>
      <dsp:txXfrm>
        <a:off x="3251328" y="2938591"/>
        <a:ext cx="1768078" cy="1060846"/>
      </dsp:txXfrm>
    </dsp:sp>
    <dsp:sp modelId="{9F451BC4-1DD8-4865-9A13-177449A06E43}">
      <dsp:nvSpPr>
        <dsp:cNvPr id="0" name=""/>
        <dsp:cNvSpPr/>
      </dsp:nvSpPr>
      <dsp:spPr>
        <a:xfrm>
          <a:off x="2842871" y="4890799"/>
          <a:ext cx="3760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605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020733" y="4934486"/>
        <a:ext cx="20332" cy="4066"/>
      </dsp:txXfrm>
    </dsp:sp>
    <dsp:sp modelId="{EE46B6AC-D3E5-4310-8BBD-FAE1361FEC4C}">
      <dsp:nvSpPr>
        <dsp:cNvPr id="0" name=""/>
        <dsp:cNvSpPr/>
      </dsp:nvSpPr>
      <dsp:spPr>
        <a:xfrm>
          <a:off x="1076592" y="4406096"/>
          <a:ext cx="1768078" cy="10608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Mock up</a:t>
          </a:r>
          <a:endParaRPr lang="en-US" sz="1600" kern="1200"/>
        </a:p>
      </dsp:txBody>
      <dsp:txXfrm>
        <a:off x="1076592" y="4406096"/>
        <a:ext cx="1768078" cy="1060846"/>
      </dsp:txXfrm>
    </dsp:sp>
    <dsp:sp modelId="{597A14EE-74FF-40B0-B5C0-9F56717B082C}">
      <dsp:nvSpPr>
        <dsp:cNvPr id="0" name=""/>
        <dsp:cNvSpPr/>
      </dsp:nvSpPr>
      <dsp:spPr>
        <a:xfrm>
          <a:off x="3251328" y="4406096"/>
          <a:ext cx="1768078" cy="10608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637" tIns="90941" rIns="86637" bIns="90941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Conclusion</a:t>
          </a:r>
          <a:endParaRPr lang="en-US" sz="1600" kern="1200"/>
        </a:p>
      </dsp:txBody>
      <dsp:txXfrm>
        <a:off x="3251328" y="4406096"/>
        <a:ext cx="1768078" cy="1060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EF2D32-38EF-4043-8A0D-D2802D6ABA9D}">
      <dsp:nvSpPr>
        <dsp:cNvPr id="0" name=""/>
        <dsp:cNvSpPr/>
      </dsp:nvSpPr>
      <dsp:spPr>
        <a:xfrm>
          <a:off x="0" y="405"/>
          <a:ext cx="6752097" cy="9494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081FB-F7F5-44A2-8D8A-D6A5A07A9074}">
      <dsp:nvSpPr>
        <dsp:cNvPr id="0" name=""/>
        <dsp:cNvSpPr/>
      </dsp:nvSpPr>
      <dsp:spPr>
        <a:xfrm>
          <a:off x="287217" y="214038"/>
          <a:ext cx="522213" cy="5222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E9273-A9C6-4175-A436-C9357F145658}">
      <dsp:nvSpPr>
        <dsp:cNvPr id="0" name=""/>
        <dsp:cNvSpPr/>
      </dsp:nvSpPr>
      <dsp:spPr>
        <a:xfrm>
          <a:off x="1096647" y="405"/>
          <a:ext cx="5655449" cy="94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86" tIns="100486" rIns="100486" bIns="1004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 the logistic functions of a hospital </a:t>
          </a:r>
          <a:endParaRPr lang="en-US" sz="1900" kern="1200"/>
        </a:p>
      </dsp:txBody>
      <dsp:txXfrm>
        <a:off x="1096647" y="405"/>
        <a:ext cx="5655449" cy="949478"/>
      </dsp:txXfrm>
    </dsp:sp>
    <dsp:sp modelId="{4F7B4CFA-DFB5-4CDE-8B7B-16DC83925574}">
      <dsp:nvSpPr>
        <dsp:cNvPr id="0" name=""/>
        <dsp:cNvSpPr/>
      </dsp:nvSpPr>
      <dsp:spPr>
        <a:xfrm>
          <a:off x="0" y="1187254"/>
          <a:ext cx="6752097" cy="9494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F6E17-3D68-48AE-A5A4-D59BE887EE0D}">
      <dsp:nvSpPr>
        <dsp:cNvPr id="0" name=""/>
        <dsp:cNvSpPr/>
      </dsp:nvSpPr>
      <dsp:spPr>
        <a:xfrm>
          <a:off x="287217" y="1400886"/>
          <a:ext cx="522213" cy="5222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AAA88-6032-4D8E-B31B-3AC6E6F81D34}">
      <dsp:nvSpPr>
        <dsp:cNvPr id="0" name=""/>
        <dsp:cNvSpPr/>
      </dsp:nvSpPr>
      <dsp:spPr>
        <a:xfrm>
          <a:off x="1096647" y="1187254"/>
          <a:ext cx="5655449" cy="94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86" tIns="100486" rIns="100486" bIns="1004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Create relationships between a patient and a doctor,  a doctor and a nurse and a nurse with the patient.</a:t>
          </a:r>
          <a:endParaRPr lang="en-US" sz="1900" kern="1200"/>
        </a:p>
      </dsp:txBody>
      <dsp:txXfrm>
        <a:off x="1096647" y="1187254"/>
        <a:ext cx="5655449" cy="949478"/>
      </dsp:txXfrm>
    </dsp:sp>
    <dsp:sp modelId="{E2B33546-FDC0-4E99-8F09-8EAC2ECA21E1}">
      <dsp:nvSpPr>
        <dsp:cNvPr id="0" name=""/>
        <dsp:cNvSpPr/>
      </dsp:nvSpPr>
      <dsp:spPr>
        <a:xfrm>
          <a:off x="0" y="2374102"/>
          <a:ext cx="6752097" cy="9494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CD4A79-3527-418D-AA40-422766BAE2F6}">
      <dsp:nvSpPr>
        <dsp:cNvPr id="0" name=""/>
        <dsp:cNvSpPr/>
      </dsp:nvSpPr>
      <dsp:spPr>
        <a:xfrm>
          <a:off x="287217" y="2587735"/>
          <a:ext cx="522213" cy="5222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B72730-0ACE-4325-AFD4-1F2EBD420565}">
      <dsp:nvSpPr>
        <dsp:cNvPr id="0" name=""/>
        <dsp:cNvSpPr/>
      </dsp:nvSpPr>
      <dsp:spPr>
        <a:xfrm>
          <a:off x="1096647" y="2374102"/>
          <a:ext cx="5655449" cy="9494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486" tIns="100486" rIns="100486" bIns="10048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Improve the doctor´s and nurse´s job and the access to all the information.  </a:t>
          </a:r>
          <a:endParaRPr lang="en-US" sz="1900" kern="1200"/>
        </a:p>
      </dsp:txBody>
      <dsp:txXfrm>
        <a:off x="1096647" y="2374102"/>
        <a:ext cx="5655449" cy="9494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3E1DE-A41A-4E2E-9BF5-9ED7F16B7F2F}">
      <dsp:nvSpPr>
        <dsp:cNvPr id="0" name=""/>
        <dsp:cNvSpPr/>
      </dsp:nvSpPr>
      <dsp:spPr>
        <a:xfrm>
          <a:off x="3444368" y="1688891"/>
          <a:ext cx="7607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078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4976" y="1730650"/>
        <a:ext cx="39569" cy="7921"/>
      </dsp:txXfrm>
    </dsp:sp>
    <dsp:sp modelId="{FFA09161-68FC-4B5C-AA94-EA24756C88A5}">
      <dsp:nvSpPr>
        <dsp:cNvPr id="0" name=""/>
        <dsp:cNvSpPr/>
      </dsp:nvSpPr>
      <dsp:spPr>
        <a:xfrm>
          <a:off x="5363" y="702369"/>
          <a:ext cx="3440804" cy="20644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02" tIns="176978" rIns="168602" bIns="17697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>
              <a:latin typeface="Calibri"/>
              <a:cs typeface="Calibri"/>
            </a:rPr>
            <a:t>Input </a:t>
          </a:r>
          <a:r>
            <a:rPr lang="es-ES" sz="2800" b="1" kern="1200" err="1">
              <a:latin typeface="Calibri"/>
              <a:cs typeface="Calibri"/>
            </a:rPr>
            <a:t>username</a:t>
          </a:r>
          <a:endParaRPr lang="es-ES" sz="2800" b="1" kern="1200">
            <a:latin typeface="Calibri"/>
            <a:cs typeface="Calibri"/>
          </a:endParaRPr>
        </a:p>
      </dsp:txBody>
      <dsp:txXfrm>
        <a:off x="5363" y="702369"/>
        <a:ext cx="3440804" cy="2064482"/>
      </dsp:txXfrm>
    </dsp:sp>
    <dsp:sp modelId="{4303447F-CD52-4210-8B51-A78BD6B8A190}">
      <dsp:nvSpPr>
        <dsp:cNvPr id="0" name=""/>
        <dsp:cNvSpPr/>
      </dsp:nvSpPr>
      <dsp:spPr>
        <a:xfrm>
          <a:off x="1725765" y="2765052"/>
          <a:ext cx="4232190" cy="760785"/>
        </a:xfrm>
        <a:custGeom>
          <a:avLst/>
          <a:gdLst/>
          <a:ahLst/>
          <a:cxnLst/>
          <a:rect l="0" t="0" r="0" b="0"/>
          <a:pathLst>
            <a:path>
              <a:moveTo>
                <a:pt x="4232190" y="0"/>
              </a:moveTo>
              <a:lnTo>
                <a:pt x="4232190" y="397492"/>
              </a:lnTo>
              <a:lnTo>
                <a:pt x="0" y="397492"/>
              </a:lnTo>
              <a:lnTo>
                <a:pt x="0" y="76078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34222" y="3141484"/>
        <a:ext cx="215277" cy="7921"/>
      </dsp:txXfrm>
    </dsp:sp>
    <dsp:sp modelId="{A4FBC05A-3790-4DCA-9B28-6F4FF83D5206}">
      <dsp:nvSpPr>
        <dsp:cNvPr id="0" name=""/>
        <dsp:cNvSpPr/>
      </dsp:nvSpPr>
      <dsp:spPr>
        <a:xfrm>
          <a:off x="4237553" y="702369"/>
          <a:ext cx="3440804" cy="206448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02" tIns="176978" rIns="168602" bIns="17697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>
              <a:latin typeface="Calibri"/>
              <a:cs typeface="Calibri"/>
            </a:rPr>
            <a:t>Input </a:t>
          </a:r>
          <a:r>
            <a:rPr lang="es-ES" sz="2800" b="1" kern="1200" err="1">
              <a:latin typeface="Calibri"/>
              <a:cs typeface="Calibri"/>
            </a:rPr>
            <a:t>password</a:t>
          </a:r>
          <a:endParaRPr lang="es-ES" sz="2800" b="1" kern="1200">
            <a:latin typeface="Calibri"/>
            <a:cs typeface="Calibri"/>
          </a:endParaRPr>
        </a:p>
      </dsp:txBody>
      <dsp:txXfrm>
        <a:off x="4237553" y="702369"/>
        <a:ext cx="3440804" cy="2064482"/>
      </dsp:txXfrm>
    </dsp:sp>
    <dsp:sp modelId="{982F5038-6D76-4A33-AD1D-336E4B300C38}">
      <dsp:nvSpPr>
        <dsp:cNvPr id="0" name=""/>
        <dsp:cNvSpPr/>
      </dsp:nvSpPr>
      <dsp:spPr>
        <a:xfrm>
          <a:off x="3444368" y="4544759"/>
          <a:ext cx="76078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60785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04976" y="4586518"/>
        <a:ext cx="39569" cy="7921"/>
      </dsp:txXfrm>
    </dsp:sp>
    <dsp:sp modelId="{7AE96502-8E89-4501-ACF9-E17F64760334}">
      <dsp:nvSpPr>
        <dsp:cNvPr id="0" name=""/>
        <dsp:cNvSpPr/>
      </dsp:nvSpPr>
      <dsp:spPr>
        <a:xfrm>
          <a:off x="5363" y="3558238"/>
          <a:ext cx="3440804" cy="20644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02" tIns="176978" rIns="168602" bIns="17697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>
              <a:latin typeface="Calibri"/>
              <a:cs typeface="Calibri"/>
            </a:rPr>
            <a:t>Input data</a:t>
          </a:r>
        </a:p>
      </dsp:txBody>
      <dsp:txXfrm>
        <a:off x="5363" y="3558238"/>
        <a:ext cx="3440804" cy="2064482"/>
      </dsp:txXfrm>
    </dsp:sp>
    <dsp:sp modelId="{01E9F8DC-0567-4192-8E25-288D3F8427FE}">
      <dsp:nvSpPr>
        <dsp:cNvPr id="0" name=""/>
        <dsp:cNvSpPr/>
      </dsp:nvSpPr>
      <dsp:spPr>
        <a:xfrm>
          <a:off x="4237553" y="3558238"/>
          <a:ext cx="3440804" cy="206448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602" tIns="176978" rIns="168602" bIns="176978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b="1" kern="1200">
              <a:latin typeface="Calibri"/>
              <a:cs typeface="Calibri"/>
            </a:rPr>
            <a:t>Input </a:t>
          </a:r>
          <a:r>
            <a:rPr lang="es-ES" sz="2800" b="1" kern="1200" err="1">
              <a:latin typeface="Calibri"/>
              <a:cs typeface="Calibri"/>
            </a:rPr>
            <a:t>phone</a:t>
          </a:r>
          <a:r>
            <a:rPr lang="es-ES" sz="2800" b="1" kern="1200">
              <a:latin typeface="Calibri"/>
              <a:cs typeface="Calibri"/>
            </a:rPr>
            <a:t> </a:t>
          </a:r>
          <a:r>
            <a:rPr lang="es-ES" sz="2800" b="1" kern="1200" err="1">
              <a:latin typeface="Calibri"/>
              <a:cs typeface="Calibri"/>
            </a:rPr>
            <a:t>number</a:t>
          </a:r>
          <a:r>
            <a:rPr lang="es-ES" sz="2800" b="1" kern="1200">
              <a:latin typeface="Calibri"/>
              <a:cs typeface="Calibri"/>
            </a:rPr>
            <a:t> </a:t>
          </a:r>
          <a:r>
            <a:rPr lang="es-ES" sz="2800" b="1" kern="1200" err="1">
              <a:latin typeface="Calibri"/>
              <a:cs typeface="Calibri"/>
            </a:rPr>
            <a:t>of</a:t>
          </a:r>
          <a:r>
            <a:rPr lang="es-ES" sz="2800" b="1" kern="1200">
              <a:latin typeface="Calibri"/>
              <a:cs typeface="Calibri"/>
            </a:rPr>
            <a:t> a </a:t>
          </a:r>
          <a:r>
            <a:rPr lang="es-ES" sz="2800" b="1" kern="1200" err="1">
              <a:latin typeface="Calibri"/>
              <a:cs typeface="Calibri"/>
            </a:rPr>
            <a:t>close</a:t>
          </a:r>
          <a:r>
            <a:rPr lang="es-ES" sz="2800" b="1" kern="1200">
              <a:latin typeface="Calibri"/>
              <a:cs typeface="Calibri"/>
            </a:rPr>
            <a:t> </a:t>
          </a:r>
          <a:r>
            <a:rPr lang="es-ES" sz="2800" b="1" kern="1200" err="1">
              <a:latin typeface="Calibri"/>
              <a:cs typeface="Calibri"/>
            </a:rPr>
            <a:t>family</a:t>
          </a:r>
          <a:r>
            <a:rPr lang="es-ES" sz="2800" b="1" kern="1200">
              <a:latin typeface="Calibri"/>
              <a:cs typeface="Calibri"/>
            </a:rPr>
            <a:t> </a:t>
          </a:r>
          <a:r>
            <a:rPr lang="es-ES" sz="2800" b="1" kern="1200" err="1">
              <a:latin typeface="Calibri"/>
              <a:cs typeface="Calibri"/>
            </a:rPr>
            <a:t>member</a:t>
          </a:r>
          <a:endParaRPr lang="pl-PL" sz="2800" b="1" kern="1200">
            <a:latin typeface="Calibri"/>
            <a:cs typeface="Calibri"/>
          </a:endParaRPr>
        </a:p>
      </dsp:txBody>
      <dsp:txXfrm>
        <a:off x="4237553" y="3558238"/>
        <a:ext cx="3440804" cy="2064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3E1DE-A41A-4E2E-9BF5-9ED7F16B7F2F}">
      <dsp:nvSpPr>
        <dsp:cNvPr id="0" name=""/>
        <dsp:cNvSpPr/>
      </dsp:nvSpPr>
      <dsp:spPr>
        <a:xfrm>
          <a:off x="2679007" y="1667263"/>
          <a:ext cx="5856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569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56449" y="1709902"/>
        <a:ext cx="30814" cy="6162"/>
      </dsp:txXfrm>
    </dsp:sp>
    <dsp:sp modelId="{FFA09161-68FC-4B5C-AA94-EA24756C88A5}">
      <dsp:nvSpPr>
        <dsp:cNvPr id="0" name=""/>
        <dsp:cNvSpPr/>
      </dsp:nvSpPr>
      <dsp:spPr>
        <a:xfrm>
          <a:off x="1255" y="909118"/>
          <a:ext cx="2679552" cy="1607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00" tIns="137823" rIns="131300" bIns="137823" numCol="1" spcCol="1270" anchor="ctr" anchorCtr="0">
          <a:noAutofit/>
        </a:bodyPr>
        <a:lstStyle/>
        <a:p>
          <a:pPr marL="0" lvl="0" indent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b="1" kern="1200">
              <a:latin typeface="Goudy Old Style"/>
            </a:rPr>
            <a:t>Look at symtoms</a:t>
          </a:r>
        </a:p>
      </dsp:txBody>
      <dsp:txXfrm>
        <a:off x="1255" y="909118"/>
        <a:ext cx="2679552" cy="1607731"/>
      </dsp:txXfrm>
    </dsp:sp>
    <dsp:sp modelId="{A4FBC05A-3790-4DCA-9B28-6F4FF83D5206}">
      <dsp:nvSpPr>
        <dsp:cNvPr id="0" name=""/>
        <dsp:cNvSpPr/>
      </dsp:nvSpPr>
      <dsp:spPr>
        <a:xfrm>
          <a:off x="3297105" y="909118"/>
          <a:ext cx="2679552" cy="1607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00" tIns="137823" rIns="131300" bIns="137823" numCol="1" spcCol="1270" anchor="ctr" anchorCtr="0">
          <a:noAutofit/>
        </a:bodyPr>
        <a:lstStyle/>
        <a:p>
          <a:pPr marL="0" lvl="0" indent="0" algn="ctr" defTabSz="2266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5100" b="1" kern="1200" err="1">
              <a:latin typeface="Goudy Old Style"/>
            </a:rPr>
            <a:t>Register</a:t>
          </a:r>
          <a:r>
            <a:rPr lang="es-ES" sz="5100" b="1" kern="1200">
              <a:latin typeface="Goudy Old Style"/>
            </a:rPr>
            <a:t> </a:t>
          </a:r>
          <a:r>
            <a:rPr lang="es-ES" sz="5100" b="1" kern="1200" err="1">
              <a:latin typeface="Goudy Old Style"/>
            </a:rPr>
            <a:t>Disease</a:t>
          </a:r>
          <a:endParaRPr lang="es-ES" sz="5100" b="1" kern="1200">
            <a:latin typeface="Goudy Old Style"/>
          </a:endParaRPr>
        </a:p>
      </dsp:txBody>
      <dsp:txXfrm>
        <a:off x="3297105" y="909118"/>
        <a:ext cx="2679552" cy="16077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09161-68FC-4B5C-AA94-EA24756C88A5}">
      <dsp:nvSpPr>
        <dsp:cNvPr id="0" name=""/>
        <dsp:cNvSpPr/>
      </dsp:nvSpPr>
      <dsp:spPr>
        <a:xfrm>
          <a:off x="660337" y="1019"/>
          <a:ext cx="3458024" cy="20748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46" tIns="177863" rIns="169446" bIns="177863" numCol="1" spcCol="1270" anchor="ctr" anchorCtr="0">
          <a:noAutofit/>
        </a:bodyPr>
        <a:lstStyle/>
        <a:p>
          <a:pPr marL="0" lvl="0" indent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400" b="1" kern="1200" err="1">
              <a:latin typeface="Goudy Old Style"/>
            </a:rPr>
            <a:t>Call</a:t>
          </a:r>
          <a:r>
            <a:rPr lang="es-ES" sz="4400" b="1" kern="1200">
              <a:latin typeface="Goudy Old Style"/>
            </a:rPr>
            <a:t> a </a:t>
          </a:r>
          <a:r>
            <a:rPr lang="es-ES" sz="4400" b="1" kern="1200" err="1">
              <a:latin typeface="Goudy Old Style"/>
            </a:rPr>
            <a:t>close</a:t>
          </a:r>
          <a:r>
            <a:rPr lang="es-ES" sz="4400" b="1" kern="1200">
              <a:latin typeface="Goudy Old Style"/>
            </a:rPr>
            <a:t> </a:t>
          </a:r>
          <a:r>
            <a:rPr lang="es-ES" sz="4400" b="1" kern="1200" err="1">
              <a:latin typeface="Goudy Old Style"/>
            </a:rPr>
            <a:t>family</a:t>
          </a:r>
          <a:r>
            <a:rPr lang="es-ES" sz="4400" b="1" kern="1200">
              <a:latin typeface="Goudy Old Style"/>
            </a:rPr>
            <a:t> member</a:t>
          </a:r>
        </a:p>
      </dsp:txBody>
      <dsp:txXfrm>
        <a:off x="660337" y="1019"/>
        <a:ext cx="3458024" cy="20748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09161-68FC-4B5C-AA94-EA24756C88A5}">
      <dsp:nvSpPr>
        <dsp:cNvPr id="0" name=""/>
        <dsp:cNvSpPr/>
      </dsp:nvSpPr>
      <dsp:spPr>
        <a:xfrm>
          <a:off x="660337" y="1019"/>
          <a:ext cx="3458024" cy="20748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46" tIns="177863" rIns="169446" bIns="177863" numCol="1" spcCol="1270" anchor="ctr" anchorCtr="0">
          <a:noAutofit/>
        </a:bodyPr>
        <a:lstStyle/>
        <a:p>
          <a:pPr marL="0" lvl="0" indent="0" algn="ctr" defTabSz="2667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000" b="1" kern="1200">
              <a:latin typeface="Goudy Old Style"/>
            </a:rPr>
            <a:t>Input medicines</a:t>
          </a:r>
        </a:p>
      </dsp:txBody>
      <dsp:txXfrm>
        <a:off x="660337" y="1019"/>
        <a:ext cx="3458024" cy="207481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A09161-68FC-4B5C-AA94-EA24756C88A5}">
      <dsp:nvSpPr>
        <dsp:cNvPr id="0" name=""/>
        <dsp:cNvSpPr/>
      </dsp:nvSpPr>
      <dsp:spPr>
        <a:xfrm>
          <a:off x="660337" y="1019"/>
          <a:ext cx="3458024" cy="207481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446" tIns="177863" rIns="169446" bIns="177863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b="1" kern="1200" err="1">
              <a:latin typeface="Goudy Old Style"/>
            </a:rPr>
            <a:t>Put</a:t>
          </a:r>
          <a:r>
            <a:rPr lang="es-ES" sz="3300" b="1" kern="1200">
              <a:latin typeface="Goudy Old Style"/>
            </a:rPr>
            <a:t> </a:t>
          </a:r>
          <a:r>
            <a:rPr lang="es-ES" sz="3300" b="1" kern="1200" err="1">
              <a:latin typeface="Goudy Old Style"/>
            </a:rPr>
            <a:t>the</a:t>
          </a:r>
          <a:r>
            <a:rPr lang="es-ES" sz="3300" b="1" kern="1200">
              <a:latin typeface="Goudy Old Style"/>
            </a:rPr>
            <a:t> final '</a:t>
          </a:r>
          <a:r>
            <a:rPr lang="es-ES" sz="3300" b="1" kern="1200" err="1">
              <a:latin typeface="Goudy Old Style"/>
            </a:rPr>
            <a:t>results</a:t>
          </a:r>
          <a:r>
            <a:rPr lang="es-ES" sz="3300" b="1" kern="1200">
              <a:latin typeface="Goudy Old Style"/>
            </a:rPr>
            <a:t>' in </a:t>
          </a:r>
          <a:r>
            <a:rPr lang="es-ES" sz="3300" b="1" kern="1200" err="1">
              <a:latin typeface="Goudy Old Style"/>
            </a:rPr>
            <a:t>the</a:t>
          </a:r>
          <a:r>
            <a:rPr lang="es-ES" sz="3300" b="1" kern="1200">
              <a:latin typeface="Goudy Old Style"/>
            </a:rPr>
            <a:t> medical </a:t>
          </a:r>
          <a:r>
            <a:rPr lang="es-ES" sz="3300" b="1" kern="1200" err="1">
              <a:latin typeface="Goudy Old Style"/>
            </a:rPr>
            <a:t>history</a:t>
          </a:r>
          <a:r>
            <a:rPr lang="es-ES" sz="3300" b="1" kern="1200">
              <a:latin typeface="Goudy Old Style"/>
            </a:rPr>
            <a:t> </a:t>
          </a:r>
          <a:r>
            <a:rPr lang="es-ES" sz="3300" b="1" kern="1200" err="1">
              <a:latin typeface="Goudy Old Style"/>
            </a:rPr>
            <a:t>of</a:t>
          </a:r>
          <a:r>
            <a:rPr lang="es-ES" sz="3300" b="1" kern="1200">
              <a:latin typeface="Goudy Old Style"/>
            </a:rPr>
            <a:t> </a:t>
          </a:r>
          <a:r>
            <a:rPr lang="es-ES" sz="3300" b="1" kern="1200" err="1">
              <a:latin typeface="Goudy Old Style"/>
            </a:rPr>
            <a:t>the</a:t>
          </a:r>
          <a:r>
            <a:rPr lang="es-ES" sz="3300" b="1" kern="1200">
              <a:latin typeface="Goudy Old Style"/>
            </a:rPr>
            <a:t> patient</a:t>
          </a:r>
        </a:p>
      </dsp:txBody>
      <dsp:txXfrm>
        <a:off x="660337" y="1019"/>
        <a:ext cx="3458024" cy="20748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F8DC-0567-4192-8E25-288D3F8427FE}">
      <dsp:nvSpPr>
        <dsp:cNvPr id="0" name=""/>
        <dsp:cNvSpPr/>
      </dsp:nvSpPr>
      <dsp:spPr>
        <a:xfrm>
          <a:off x="0" y="87545"/>
          <a:ext cx="3763935" cy="22583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36" tIns="193598" rIns="184436" bIns="193598" numCol="1" spcCol="1270" anchor="ctr" anchorCtr="0">
          <a:noAutofit/>
        </a:bodyPr>
        <a:lstStyle/>
        <a:p>
          <a:pPr marL="0" lvl="0" indent="0" algn="ctr" defTabSz="2133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800" b="1" kern="1200" err="1">
              <a:latin typeface="Goudy Old Style"/>
            </a:rPr>
            <a:t>Pay</a:t>
          </a:r>
          <a:r>
            <a:rPr lang="es-ES" sz="4800" b="1" kern="1200">
              <a:latin typeface="Goudy Old Style"/>
            </a:rPr>
            <a:t> </a:t>
          </a:r>
          <a:r>
            <a:rPr lang="es-ES" sz="4800" b="1" kern="1200" err="1">
              <a:latin typeface="Goudy Old Style"/>
            </a:rPr>
            <a:t>with</a:t>
          </a:r>
          <a:r>
            <a:rPr lang="es-ES" sz="4800" b="1" kern="1200">
              <a:latin typeface="Goudy Old Style"/>
            </a:rPr>
            <a:t> </a:t>
          </a:r>
          <a:r>
            <a:rPr lang="es-ES" sz="4800" b="1" kern="1200" err="1">
              <a:latin typeface="Goudy Old Style"/>
            </a:rPr>
            <a:t>credit</a:t>
          </a:r>
          <a:r>
            <a:rPr lang="es-ES" sz="4800" b="1" kern="1200">
              <a:latin typeface="Goudy Old Style"/>
            </a:rPr>
            <a:t> </a:t>
          </a:r>
          <a:r>
            <a:rPr lang="es-ES" sz="4800" b="1" kern="1200" err="1">
              <a:latin typeface="Goudy Old Style"/>
            </a:rPr>
            <a:t>card</a:t>
          </a:r>
          <a:r>
            <a:rPr lang="es-ES" sz="4800" b="1" kern="1200">
              <a:latin typeface="Goudy Old Style"/>
            </a:rPr>
            <a:t> </a:t>
          </a:r>
          <a:r>
            <a:rPr lang="es-ES" sz="4800" b="1" kern="1200" err="1">
              <a:latin typeface="Goudy Old Style"/>
            </a:rPr>
            <a:t>or</a:t>
          </a:r>
          <a:r>
            <a:rPr lang="es-ES" sz="4800" b="1" kern="1200">
              <a:latin typeface="Goudy Old Style"/>
            </a:rPr>
            <a:t> cash</a:t>
          </a:r>
        </a:p>
      </dsp:txBody>
      <dsp:txXfrm>
        <a:off x="0" y="87545"/>
        <a:ext cx="3763935" cy="225836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9F8DC-0567-4192-8E25-288D3F8427FE}">
      <dsp:nvSpPr>
        <dsp:cNvPr id="0" name=""/>
        <dsp:cNvSpPr/>
      </dsp:nvSpPr>
      <dsp:spPr>
        <a:xfrm>
          <a:off x="0" y="87545"/>
          <a:ext cx="3763935" cy="225836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436" tIns="193598" rIns="184436" bIns="193598" numCol="1" spcCol="1270" anchor="ctr" anchorCtr="0">
          <a:noAutofit/>
        </a:bodyPr>
        <a:lstStyle/>
        <a:p>
          <a:pPr marL="0" lvl="0" indent="0" algn="ctr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700" b="1" kern="1200" err="1">
              <a:latin typeface="Goudy Old Style"/>
            </a:rPr>
            <a:t>Register</a:t>
          </a:r>
          <a:r>
            <a:rPr lang="es-ES" sz="3700" b="1" kern="1200">
              <a:latin typeface="Goudy Old Style"/>
            </a:rPr>
            <a:t> status </a:t>
          </a:r>
          <a:r>
            <a:rPr lang="es-ES" sz="3700" b="1" kern="1200" err="1">
              <a:latin typeface="Goudy Old Style"/>
            </a:rPr>
            <a:t>of</a:t>
          </a:r>
          <a:r>
            <a:rPr lang="es-ES" sz="3700" b="1" kern="1200">
              <a:latin typeface="Goudy Old Style"/>
            </a:rPr>
            <a:t> </a:t>
          </a:r>
          <a:r>
            <a:rPr lang="es-ES" sz="3700" b="1" kern="1200" err="1">
              <a:latin typeface="Goudy Old Style"/>
            </a:rPr>
            <a:t>the</a:t>
          </a:r>
          <a:r>
            <a:rPr lang="es-ES" sz="3700" b="1" kern="1200">
              <a:latin typeface="Goudy Old Style"/>
            </a:rPr>
            <a:t> </a:t>
          </a:r>
          <a:r>
            <a:rPr lang="es-ES" sz="3700" b="1" kern="1200" err="1">
              <a:latin typeface="Goudy Old Style"/>
            </a:rPr>
            <a:t>patient</a:t>
          </a:r>
          <a:r>
            <a:rPr lang="es-ES" sz="3700" b="1" kern="1200">
              <a:latin typeface="Goudy Old Style"/>
            </a:rPr>
            <a:t> ( serve </a:t>
          </a:r>
          <a:r>
            <a:rPr lang="es-ES" sz="3700" b="1" kern="1200" err="1">
              <a:latin typeface="Goudy Old Style"/>
            </a:rPr>
            <a:t>or</a:t>
          </a:r>
          <a:r>
            <a:rPr lang="es-ES" sz="3700" b="1" kern="1200">
              <a:latin typeface="Goudy Old Style"/>
            </a:rPr>
            <a:t> </a:t>
          </a:r>
          <a:r>
            <a:rPr lang="es-ES" sz="3700" b="1" kern="1200" err="1">
              <a:latin typeface="Goudy Old Style"/>
            </a:rPr>
            <a:t>not</a:t>
          </a:r>
          <a:r>
            <a:rPr lang="es-ES" sz="3700" b="1" kern="1200">
              <a:latin typeface="Goudy Old Style"/>
            </a:rPr>
            <a:t> serve )</a:t>
          </a:r>
        </a:p>
      </dsp:txBody>
      <dsp:txXfrm>
        <a:off x="0" y="87545"/>
        <a:ext cx="3763935" cy="22583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4A7E29-6D0E-48FA-B6F0-E6674F3A058F}" type="datetimeFigureOut">
              <a:rPr lang="es-ES" smtClean="0"/>
              <a:t>04/06/2022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617B0-0809-4DCC-8BD0-C210DB3F968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599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9617B0-0809-4DCC-8BD0-C210DB3F9688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085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9427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784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1653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6977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5320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992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6/4/2022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806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6/4/2022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24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6/4/2022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878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795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6/4/2022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3976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6/4/2022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tabria24horas.com/noticias/condenado-a-seis-meses-de-prisin-un-usuario-del-scs-por-agredir-a-un-mdico-de-urgencias/82558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dioncologa.com/2017/08/la-relacion-medico-paciente/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eliacabuscavenas.blogspot.com/2015/11/cuidados-paliativos-en-enfermeria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4.png"/><Relationship Id="rId4" Type="http://schemas.openxmlformats.org/officeDocument/2006/relationships/diagramData" Target="../diagrams/data3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9E433CB3-EAB2-4842-A1DD-7BC051B5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13" descr="Open doors">
            <a:extLst>
              <a:ext uri="{FF2B5EF4-FFF2-40B4-BE49-F238E27FC236}">
                <a16:creationId xmlns:a16="http://schemas.microsoft.com/office/drawing/2014/main" id="{DDC3B94A-3096-45D6-9558-F240AAC9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1" y="-38090"/>
            <a:ext cx="12192000" cy="6857990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B72D6322-BB79-455D-9295-EC9B9FA9D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9931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276E57-7B13-460A-B2AC-9418AD4A7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057400"/>
            <a:ext cx="9486900" cy="1671509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HOSPITAL</a:t>
            </a:r>
            <a:br>
              <a:rPr lang="es-ES" b="1"/>
            </a:br>
            <a:br>
              <a:rPr lang="es-ES" b="1"/>
            </a:br>
            <a:r>
              <a:rPr lang="es-ES" b="1">
                <a:solidFill>
                  <a:srgbClr val="FFFFFF"/>
                </a:solidFill>
              </a:rPr>
              <a:t> MANAGEMENT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2769C0-1259-4930-BB95-9A16584986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3818964"/>
            <a:ext cx="8115300" cy="6857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err="1">
                <a:solidFill>
                  <a:srgbClr val="FFFFFF"/>
                </a:solidFill>
              </a:rPr>
              <a:t>By</a:t>
            </a:r>
            <a:r>
              <a:rPr lang="es-ES">
                <a:solidFill>
                  <a:srgbClr val="FFFFFF"/>
                </a:solidFill>
              </a:rPr>
              <a:t>: Lola Sánchez, María Rueda, Jaime Soler and </a:t>
            </a:r>
            <a:r>
              <a:rPr lang="es-ES" err="1">
                <a:solidFill>
                  <a:srgbClr val="FFFFFF"/>
                </a:solidFill>
              </a:rPr>
              <a:t>Kacper</a:t>
            </a:r>
            <a:r>
              <a:rPr lang="es-ES">
                <a:solidFill>
                  <a:srgbClr val="FFFFFF"/>
                </a:solidFill>
              </a:rPr>
              <a:t> </a:t>
            </a:r>
            <a:r>
              <a:rPr lang="es-ES" err="1">
                <a:solidFill>
                  <a:srgbClr val="FFFFFF"/>
                </a:solidFill>
              </a:rPr>
              <a:t>Borysewicz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73CAE0-1438-F482-87ED-D6A3E75C2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2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7" y="-346416"/>
            <a:ext cx="12849262" cy="7298657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36744" y="4307318"/>
          <a:ext cx="4778700" cy="2076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307869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297" y="842976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659935" y="4465778"/>
            <a:ext cx="30884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Discharge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patient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822327" y="1813417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Doctor</a:t>
            </a:r>
          </a:p>
        </p:txBody>
      </p:sp>
      <p:pic>
        <p:nvPicPr>
          <p:cNvPr id="1703" name="Obraz 1703">
            <a:extLst>
              <a:ext uri="{FF2B5EF4-FFF2-40B4-BE49-F238E27FC236}">
                <a16:creationId xmlns:a16="http://schemas.microsoft.com/office/drawing/2014/main" id="{03D3515B-00A8-1293-5239-EB2F3B14B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2862" y="1034563"/>
            <a:ext cx="1424897" cy="2478375"/>
          </a:xfrm>
          <a:prstGeom prst="rect">
            <a:avLst/>
          </a:prstGeom>
        </p:spPr>
      </p:pic>
      <p:sp>
        <p:nvSpPr>
          <p:cNvPr id="357" name="pole tekstowe 356">
            <a:extLst>
              <a:ext uri="{FF2B5EF4-FFF2-40B4-BE49-F238E27FC236}">
                <a16:creationId xmlns:a16="http://schemas.microsoft.com/office/drawing/2014/main" id="{F3E42C68-3559-FE00-B683-BE01532FB9F9}"/>
              </a:ext>
            </a:extLst>
          </p:cNvPr>
          <p:cNvSpPr txBox="1"/>
          <p:nvPr/>
        </p:nvSpPr>
        <p:spPr>
          <a:xfrm>
            <a:off x="7869015" y="1813416"/>
            <a:ext cx="4025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Use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case</a:t>
            </a:r>
            <a:r>
              <a:rPr lang="pl-PL" sz="3600" b="1">
                <a:latin typeface="Goudy Old Style"/>
              </a:rPr>
              <a:t> 2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726EE0C-00D7-6D56-CA6F-8EF7D96BF068}"/>
              </a:ext>
            </a:extLst>
          </p:cNvPr>
          <p:cNvSpPr txBox="1"/>
          <p:nvPr/>
        </p:nvSpPr>
        <p:spPr>
          <a:xfrm>
            <a:off x="4421278" y="81773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5</a:t>
            </a:r>
          </a:p>
        </p:txBody>
      </p:sp>
    </p:spTree>
    <p:extLst>
      <p:ext uri="{BB962C8B-B14F-4D97-AF65-F5344CB8AC3E}">
        <p14:creationId xmlns:p14="http://schemas.microsoft.com/office/powerpoint/2010/main" val="207881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954" y="-308940"/>
            <a:ext cx="13373917" cy="7211214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461685"/>
              </p:ext>
            </p:extLst>
          </p:nvPr>
        </p:nvGraphicFramePr>
        <p:xfrm>
          <a:off x="7785668" y="2403102"/>
          <a:ext cx="3763935" cy="243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532721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330" y="1380124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747377" y="5115353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Leave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hospital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759868" y="1790970"/>
            <a:ext cx="30884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l-PL" sz="3600" b="1">
              <a:latin typeface="Goudy Old Style"/>
            </a:endParaRPr>
          </a:p>
          <a:p>
            <a:r>
              <a:rPr lang="pl-PL" sz="3600" b="1" err="1">
                <a:latin typeface="Goudy Old Style"/>
              </a:rPr>
              <a:t>Patient</a:t>
            </a:r>
            <a:endParaRPr lang="pl-PL" sz="3600" b="1">
              <a:latin typeface="Goudy Old Style"/>
            </a:endParaRPr>
          </a:p>
          <a:p>
            <a:endParaRPr lang="pl-PL" sz="3600" b="1">
              <a:latin typeface="Goudy Old Style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1F4E191-3081-B2AF-0736-B516F88090F1}"/>
              </a:ext>
            </a:extLst>
          </p:cNvPr>
          <p:cNvSpPr txBox="1"/>
          <p:nvPr/>
        </p:nvSpPr>
        <p:spPr>
          <a:xfrm>
            <a:off x="4054273" y="265659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6</a:t>
            </a:r>
          </a:p>
        </p:txBody>
      </p:sp>
    </p:spTree>
    <p:extLst>
      <p:ext uri="{BB962C8B-B14F-4D97-AF65-F5344CB8AC3E}">
        <p14:creationId xmlns:p14="http://schemas.microsoft.com/office/powerpoint/2010/main" val="191003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1954" y="-308940"/>
            <a:ext cx="13373917" cy="7211214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785668" y="2403102"/>
          <a:ext cx="3763935" cy="2433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532721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330" y="1380124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759868" y="5115353"/>
            <a:ext cx="37130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>
                <a:latin typeface="Goudy Old Style"/>
              </a:rPr>
              <a:t>Monitor </a:t>
            </a:r>
            <a:r>
              <a:rPr lang="pl-PL" sz="3600" b="1" err="1">
                <a:latin typeface="Goudy Old Style"/>
              </a:rPr>
              <a:t>patient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759868" y="1790970"/>
            <a:ext cx="30884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l-PL" sz="3600" b="1">
              <a:latin typeface="Goudy Old Style"/>
            </a:endParaRPr>
          </a:p>
          <a:p>
            <a:r>
              <a:rPr lang="pl-PL" sz="3600" b="1" err="1">
                <a:latin typeface="Goudy Old Style"/>
              </a:rPr>
              <a:t>Nurse</a:t>
            </a:r>
          </a:p>
          <a:p>
            <a:endParaRPr lang="pl-PL" sz="3600" b="1">
              <a:latin typeface="Goudy Old Style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1F4E191-3081-B2AF-0736-B516F88090F1}"/>
              </a:ext>
            </a:extLst>
          </p:cNvPr>
          <p:cNvSpPr txBox="1"/>
          <p:nvPr/>
        </p:nvSpPr>
        <p:spPr>
          <a:xfrm>
            <a:off x="4066764" y="326875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7</a:t>
            </a:r>
          </a:p>
        </p:txBody>
      </p:sp>
    </p:spTree>
    <p:extLst>
      <p:ext uri="{BB962C8B-B14F-4D97-AF65-F5344CB8AC3E}">
        <p14:creationId xmlns:p14="http://schemas.microsoft.com/office/powerpoint/2010/main" val="1367130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F16D272C-A952-4248-9004-3CD5A2817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6" t="2814" r="5238" b="4408"/>
          <a:stretch/>
        </p:blipFill>
        <p:spPr>
          <a:xfrm>
            <a:off x="1269702" y="892399"/>
            <a:ext cx="9665085" cy="581094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57150"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0C8224-0A26-4FF1-B4E9-DA24B3DC84B3}"/>
              </a:ext>
            </a:extLst>
          </p:cNvPr>
          <p:cNvSpPr txBox="1"/>
          <p:nvPr/>
        </p:nvSpPr>
        <p:spPr>
          <a:xfrm>
            <a:off x="3410988" y="204917"/>
            <a:ext cx="536631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sz="2800" b="1">
                <a:latin typeface="+mj-lt"/>
              </a:rPr>
              <a:t>UML USE CASE DIAGRAM</a:t>
            </a:r>
            <a:endParaRPr lang="es-ES" sz="2800" b="1">
              <a:latin typeface="+mj-lt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50C274A-DB10-7922-4D42-EE58AC3AF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0659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0695" y="621518"/>
            <a:ext cx="4426037" cy="1678899"/>
          </a:xfrm>
        </p:spPr>
        <p:txBody>
          <a:bodyPr anchor="ctr">
            <a:normAutofit/>
          </a:bodyPr>
          <a:lstStyle/>
          <a:p>
            <a:pPr algn="ctr"/>
            <a:r>
              <a:rPr lang="es-ES" b="1" err="1">
                <a:solidFill>
                  <a:schemeClr val="bg2"/>
                </a:solidFill>
              </a:rPr>
              <a:t>List</a:t>
            </a:r>
            <a:br>
              <a:rPr lang="es-ES" b="1">
                <a:solidFill>
                  <a:schemeClr val="bg2"/>
                </a:solidFill>
              </a:rPr>
            </a:br>
            <a:r>
              <a:rPr lang="es-ES" b="1" err="1">
                <a:solidFill>
                  <a:schemeClr val="bg2"/>
                </a:solidFill>
              </a:rPr>
              <a:t>of</a:t>
            </a:r>
            <a:br>
              <a:rPr lang="es-ES" b="1">
                <a:solidFill>
                  <a:schemeClr val="bg2"/>
                </a:solidFill>
              </a:rPr>
            </a:br>
            <a:r>
              <a:rPr lang="es-ES" b="1" err="1">
                <a:solidFill>
                  <a:schemeClr val="bg2"/>
                </a:solidFill>
              </a:rPr>
              <a:t>requirements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10">
            <a:extLst>
              <a:ext uri="{FF2B5EF4-FFF2-40B4-BE49-F238E27FC236}">
                <a16:creationId xmlns:a16="http://schemas.microsoft.com/office/drawing/2014/main" id="{F203435E-EA5C-3F67-1EDA-95C90FCB9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261" y="2616365"/>
            <a:ext cx="4092983" cy="4105475"/>
          </a:xfr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BE0603C-A3F2-89F4-D841-1574E29852AF}"/>
              </a:ext>
            </a:extLst>
          </p:cNvPr>
          <p:cNvSpPr txBox="1"/>
          <p:nvPr/>
        </p:nvSpPr>
        <p:spPr>
          <a:xfrm>
            <a:off x="5024203" y="1838793"/>
            <a:ext cx="6578183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oudy Old Style"/>
              </a:rPr>
              <a:t>1: Must allow patients to register</a:t>
            </a:r>
          </a:p>
          <a:p>
            <a:r>
              <a:rPr lang="en-US" sz="2400">
                <a:latin typeface="Goudy Old Style"/>
              </a:rPr>
              <a:t>2: Must allow doctors to register</a:t>
            </a:r>
          </a:p>
          <a:p>
            <a:r>
              <a:rPr lang="en-US" sz="2400">
                <a:latin typeface="Goudy Old Style"/>
              </a:rPr>
              <a:t>3: Must allow patients to stay at hospital for a short or long time</a:t>
            </a:r>
          </a:p>
          <a:p>
            <a:r>
              <a:rPr lang="en-US" sz="2400">
                <a:latin typeface="Goudy Old Style"/>
              </a:rPr>
              <a:t>4: Must allow the doctor to update a patient’s status</a:t>
            </a:r>
          </a:p>
          <a:p>
            <a:r>
              <a:rPr lang="en-US" sz="2400">
                <a:latin typeface="Goudy Old Style"/>
              </a:rPr>
              <a:t>5: Must allow the doctor to report the status of a patient to his family members</a:t>
            </a:r>
          </a:p>
          <a:p>
            <a:r>
              <a:rPr lang="en-US" sz="2400">
                <a:latin typeface="Goudy Old Style"/>
              </a:rPr>
              <a:t>6: Must allow the doctor to discharge the patient</a:t>
            </a:r>
          </a:p>
          <a:p>
            <a:r>
              <a:rPr lang="en-US" sz="2400">
                <a:latin typeface="Goudy Old Style"/>
              </a:rPr>
              <a:t>7: Must allow the patient to pay</a:t>
            </a:r>
          </a:p>
          <a:p>
            <a:r>
              <a:rPr lang="en-US" sz="2400">
                <a:latin typeface="Goudy Old Style"/>
              </a:rPr>
              <a:t>8: Must allow the nurse to monitor a patient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7245ABF-244F-7422-5D73-08081C6D0FE4}"/>
              </a:ext>
            </a:extLst>
          </p:cNvPr>
          <p:cNvSpPr txBox="1"/>
          <p:nvPr/>
        </p:nvSpPr>
        <p:spPr>
          <a:xfrm>
            <a:off x="5063787" y="909695"/>
            <a:ext cx="554590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000" err="1">
                <a:latin typeface="Goudy Old Style"/>
              </a:rPr>
              <a:t>Functional</a:t>
            </a:r>
            <a:r>
              <a:rPr lang="pl-PL" sz="4000">
                <a:latin typeface="Goudy Old Style"/>
              </a:rPr>
              <a:t> </a:t>
            </a:r>
            <a:r>
              <a:rPr lang="pl-PL" sz="4000" err="1">
                <a:latin typeface="Goudy Old Style"/>
              </a:rPr>
              <a:t>Requirements</a:t>
            </a:r>
            <a:r>
              <a:rPr lang="pl-PL" sz="4000">
                <a:latin typeface="Goudy Old Style"/>
              </a:rPr>
              <a:t>: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A93537C-1C01-CA1D-4A5A-0C5EA06D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844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007" y="591830"/>
            <a:ext cx="4287492" cy="1678899"/>
          </a:xfrm>
        </p:spPr>
        <p:txBody>
          <a:bodyPr anchor="ctr">
            <a:normAutofit/>
          </a:bodyPr>
          <a:lstStyle/>
          <a:p>
            <a:pPr algn="ctr"/>
            <a:r>
              <a:rPr lang="es-ES" b="1" err="1">
                <a:solidFill>
                  <a:schemeClr val="bg2"/>
                </a:solidFill>
              </a:rPr>
              <a:t>List</a:t>
            </a:r>
            <a:br>
              <a:rPr lang="es-ES" b="1">
                <a:solidFill>
                  <a:schemeClr val="bg2"/>
                </a:solidFill>
              </a:rPr>
            </a:br>
            <a:r>
              <a:rPr lang="es-ES" b="1" err="1">
                <a:solidFill>
                  <a:schemeClr val="bg2"/>
                </a:solidFill>
              </a:rPr>
              <a:t>of</a:t>
            </a:r>
            <a:br>
              <a:rPr lang="es-ES" b="1">
                <a:solidFill>
                  <a:schemeClr val="bg2"/>
                </a:solidFill>
              </a:rPr>
            </a:br>
            <a:r>
              <a:rPr lang="es-ES" b="1" err="1">
                <a:solidFill>
                  <a:schemeClr val="bg2"/>
                </a:solidFill>
              </a:rPr>
              <a:t>requirements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Obraz 10">
            <a:extLst>
              <a:ext uri="{FF2B5EF4-FFF2-40B4-BE49-F238E27FC236}">
                <a16:creationId xmlns:a16="http://schemas.microsoft.com/office/drawing/2014/main" id="{F203435E-EA5C-3F67-1EDA-95C90FCB9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6261" y="2616365"/>
            <a:ext cx="4092983" cy="4105475"/>
          </a:xfr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5BE0603C-A3F2-89F4-D841-1574E29852AF}"/>
              </a:ext>
            </a:extLst>
          </p:cNvPr>
          <p:cNvSpPr txBox="1"/>
          <p:nvPr/>
        </p:nvSpPr>
        <p:spPr>
          <a:xfrm>
            <a:off x="4999219" y="2338465"/>
            <a:ext cx="5341495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Goudy Old Style"/>
                <a:ea typeface="+mn-lt"/>
                <a:cs typeface="+mn-lt"/>
              </a:rPr>
              <a:t>1: Must allow the patient to pay with credit card or cash</a:t>
            </a:r>
            <a:endParaRPr lang="pl-PL" sz="2400">
              <a:latin typeface="Goudy Old Style"/>
            </a:endParaRPr>
          </a:p>
          <a:p>
            <a:r>
              <a:rPr lang="en-US" sz="2400">
                <a:latin typeface="Goudy Old Style"/>
                <a:ea typeface="+mn-lt"/>
                <a:cs typeface="+mn-lt"/>
              </a:rPr>
              <a:t>2: Application must be able to run in a laptop computer</a:t>
            </a:r>
            <a:endParaRPr lang="en-US" sz="2400">
              <a:latin typeface="Goudy Old Style"/>
            </a:endParaRPr>
          </a:p>
          <a:p>
            <a:r>
              <a:rPr lang="en-US" sz="2400">
                <a:latin typeface="Goudy Old Style"/>
                <a:ea typeface="+mn-lt"/>
                <a:cs typeface="+mn-lt"/>
              </a:rPr>
              <a:t>3: Application must support 15 or more doctors and nurses</a:t>
            </a:r>
            <a:endParaRPr lang="en-US" sz="2400">
              <a:latin typeface="Goudy Old Style"/>
            </a:endParaRPr>
          </a:p>
          <a:p>
            <a:br>
              <a:rPr lang="en-US"/>
            </a:br>
            <a:endParaRPr lang="en-US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F7245ABF-244F-7422-5D73-08081C6D0FE4}"/>
              </a:ext>
            </a:extLst>
          </p:cNvPr>
          <p:cNvSpPr txBox="1"/>
          <p:nvPr/>
        </p:nvSpPr>
        <p:spPr>
          <a:xfrm>
            <a:off x="4999219" y="1076793"/>
            <a:ext cx="422972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4000">
                <a:latin typeface="Goudy Old Style"/>
              </a:rPr>
              <a:t>Non-</a:t>
            </a:r>
            <a:r>
              <a:rPr lang="pl-PL" sz="4000" err="1">
                <a:latin typeface="Goudy Old Style"/>
              </a:rPr>
              <a:t>functional</a:t>
            </a:r>
            <a:r>
              <a:rPr lang="pl-PL" sz="4000">
                <a:latin typeface="Goudy Old Style"/>
              </a:rPr>
              <a:t>: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573CBD4-D78D-0BB2-5D75-A9E4E61A4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8662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8" descr="Tabla&#10;&#10;Descripción generada automáticamente">
            <a:extLst>
              <a:ext uri="{FF2B5EF4-FFF2-40B4-BE49-F238E27FC236}">
                <a16:creationId xmlns:a16="http://schemas.microsoft.com/office/drawing/2014/main" id="{20E1CCCE-75AB-43D1-BE90-23F4C1CA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6" y="681808"/>
            <a:ext cx="10401428" cy="5490392"/>
          </a:xfrm>
          <a:prstGeom prst="rect">
            <a:avLst/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FE731F5-7425-0BD4-4F9E-BDEC1AF32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16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E8DCBF-89D9-D5CB-9113-EA2F02381440}"/>
              </a:ext>
            </a:extLst>
          </p:cNvPr>
          <p:cNvSpPr txBox="1"/>
          <p:nvPr/>
        </p:nvSpPr>
        <p:spPr>
          <a:xfrm>
            <a:off x="8049492" y="627412"/>
            <a:ext cx="25848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>
                <a:latin typeface="Calibri"/>
                <a:ea typeface="Calibri"/>
                <a:cs typeface="Calibri"/>
              </a:rPr>
              <a:t>-&gt;</a:t>
            </a:r>
            <a:r>
              <a:rPr lang="es-ES" sz="1400" b="1">
                <a:latin typeface="Calibri"/>
                <a:ea typeface="Calibri"/>
                <a:cs typeface="Calibri"/>
              </a:rPr>
              <a:t>UC 1:</a:t>
            </a:r>
            <a:r>
              <a:rPr lang="es-ES" sz="1400">
                <a:latin typeface="Calibri"/>
                <a:ea typeface="Calibri"/>
                <a:cs typeface="Calibri"/>
              </a:rPr>
              <a:t>register </a:t>
            </a:r>
            <a:r>
              <a:rPr lang="es-ES" sz="1400" err="1">
                <a:latin typeface="Calibri"/>
                <a:ea typeface="Calibri"/>
                <a:cs typeface="Calibri"/>
              </a:rPr>
              <a:t>with</a:t>
            </a:r>
            <a:r>
              <a:rPr lang="es-ES" sz="1400">
                <a:latin typeface="Calibri"/>
                <a:ea typeface="Calibri"/>
                <a:cs typeface="Calibri"/>
              </a:rPr>
              <a:t> a </a:t>
            </a:r>
            <a:r>
              <a:rPr lang="es-ES" sz="1400" err="1">
                <a:latin typeface="Calibri"/>
                <a:ea typeface="Calibri"/>
                <a:cs typeface="Calibri"/>
              </a:rPr>
              <a:t>password</a:t>
            </a:r>
            <a:r>
              <a:rPr lang="es-ES" sz="1400">
                <a:latin typeface="Calibri"/>
                <a:ea typeface="Calibri"/>
                <a:cs typeface="Calibri"/>
              </a:rPr>
              <a:t> and  a </a:t>
            </a:r>
            <a:r>
              <a:rPr lang="es-ES" sz="1400" err="1">
                <a:latin typeface="Calibri"/>
                <a:ea typeface="Calibri"/>
                <a:cs typeface="Calibri"/>
              </a:rPr>
              <a:t>username</a:t>
            </a:r>
            <a:r>
              <a:rPr lang="es-ES" sz="1400">
                <a:latin typeface="Calibri"/>
                <a:ea typeface="Calibri"/>
                <a:cs typeface="Calibri"/>
              </a:rPr>
              <a:t>.</a:t>
            </a:r>
          </a:p>
          <a:p>
            <a:r>
              <a:rPr lang="es-ES" sz="1400">
                <a:latin typeface="Calibri"/>
                <a:ea typeface="Calibri"/>
                <a:cs typeface="Calibri"/>
              </a:rPr>
              <a:t>-&gt;</a:t>
            </a:r>
            <a:r>
              <a:rPr lang="es-ES" sz="1400" b="1">
                <a:latin typeface="Calibri"/>
                <a:ea typeface="Calibri"/>
                <a:cs typeface="Calibri"/>
              </a:rPr>
              <a:t>NFR3:</a:t>
            </a:r>
            <a:r>
              <a:rPr lang="es-ES" sz="1400">
                <a:latin typeface="Calibri"/>
                <a:ea typeface="Calibri"/>
                <a:cs typeface="Calibri"/>
              </a:rPr>
              <a:t>application </a:t>
            </a:r>
            <a:r>
              <a:rPr lang="es-ES" sz="1400" err="1">
                <a:latin typeface="Calibri"/>
                <a:ea typeface="Calibri"/>
                <a:cs typeface="Calibri"/>
              </a:rPr>
              <a:t>must</a:t>
            </a:r>
            <a:r>
              <a:rPr lang="es-ES" sz="1400">
                <a:latin typeface="Calibri"/>
                <a:ea typeface="Calibri"/>
                <a:cs typeface="Calibri"/>
              </a:rPr>
              <a:t> </a:t>
            </a:r>
            <a:r>
              <a:rPr lang="es-ES" sz="1400" err="1">
                <a:latin typeface="Calibri"/>
                <a:ea typeface="Calibri"/>
                <a:cs typeface="Calibri"/>
              </a:rPr>
              <a:t>support</a:t>
            </a:r>
            <a:r>
              <a:rPr lang="es-ES" sz="1400">
                <a:latin typeface="Calibri"/>
                <a:ea typeface="Calibri"/>
                <a:cs typeface="Calibri"/>
              </a:rPr>
              <a:t> 15 </a:t>
            </a:r>
            <a:r>
              <a:rPr lang="es-ES" sz="1400" err="1">
                <a:latin typeface="Calibri"/>
                <a:ea typeface="Calibri"/>
                <a:cs typeface="Calibri"/>
              </a:rPr>
              <a:t>or</a:t>
            </a:r>
            <a:r>
              <a:rPr lang="es-ES" sz="1400">
                <a:latin typeface="Calibri"/>
                <a:ea typeface="Calibri"/>
                <a:cs typeface="Calibri"/>
              </a:rPr>
              <a:t> more </a:t>
            </a:r>
            <a:r>
              <a:rPr lang="es-ES" sz="1400" err="1">
                <a:latin typeface="Calibri"/>
                <a:ea typeface="Calibri"/>
                <a:cs typeface="Calibri"/>
              </a:rPr>
              <a:t>doctors</a:t>
            </a:r>
            <a:r>
              <a:rPr lang="es-ES" sz="1400">
                <a:latin typeface="Calibri"/>
                <a:ea typeface="Calibri"/>
                <a:cs typeface="Calibri"/>
              </a:rPr>
              <a:t> and nurses.</a:t>
            </a:r>
          </a:p>
        </p:txBody>
      </p:sp>
      <p:pic>
        <p:nvPicPr>
          <p:cNvPr id="6" name="Gráfico 6" descr="Flecha lineal: curva en sentido contrario de las agujas del reloj con relleno sólido">
            <a:extLst>
              <a:ext uri="{FF2B5EF4-FFF2-40B4-BE49-F238E27FC236}">
                <a16:creationId xmlns:a16="http://schemas.microsoft.com/office/drawing/2014/main" id="{247BC7F5-7FF0-2743-0892-3BAF8E8D6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0281" y="1180605"/>
            <a:ext cx="1221179" cy="1557645"/>
          </a:xfrm>
          <a:prstGeom prst="rect">
            <a:avLst/>
          </a:prstGeom>
        </p:spPr>
      </p:pic>
      <p:pic>
        <p:nvPicPr>
          <p:cNvPr id="7" name="Gráfico 7" descr="Flecha lineal: recto con relleno sólido">
            <a:extLst>
              <a:ext uri="{FF2B5EF4-FFF2-40B4-BE49-F238E27FC236}">
                <a16:creationId xmlns:a16="http://schemas.microsoft.com/office/drawing/2014/main" id="{AA5F80A5-CB1B-A744-182E-03C6FAC746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3840000" flipH="1">
            <a:off x="4711874" y="4948123"/>
            <a:ext cx="1717964" cy="92429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36489A-C130-92C5-F327-FD1D0D7B20E0}"/>
              </a:ext>
            </a:extLst>
          </p:cNvPr>
          <p:cNvSpPr txBox="1"/>
          <p:nvPr/>
        </p:nvSpPr>
        <p:spPr>
          <a:xfrm>
            <a:off x="3966730" y="6124079"/>
            <a:ext cx="206037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>
                <a:latin typeface="Calibri"/>
                <a:ea typeface="Calibri"/>
                <a:cs typeface="Calibri"/>
              </a:rPr>
              <a:t>-&gt;UC 5: </a:t>
            </a:r>
            <a:r>
              <a:rPr lang="es-ES" sz="1400" err="1">
                <a:latin typeface="Calibri"/>
                <a:ea typeface="Calibri"/>
                <a:cs typeface="Calibri"/>
              </a:rPr>
              <a:t>discharge</a:t>
            </a:r>
            <a:r>
              <a:rPr lang="es-ES" sz="1400">
                <a:latin typeface="Calibri"/>
                <a:ea typeface="Calibri"/>
                <a:cs typeface="Calibri"/>
              </a:rPr>
              <a:t> a </a:t>
            </a:r>
            <a:r>
              <a:rPr lang="es-ES" sz="1400" err="1">
                <a:latin typeface="Calibri"/>
                <a:ea typeface="Calibri"/>
                <a:cs typeface="Calibri"/>
              </a:rPr>
              <a:t>patient</a:t>
            </a:r>
            <a:r>
              <a:rPr lang="es-ES" sz="1400">
                <a:latin typeface="Calibri"/>
                <a:ea typeface="Calibri"/>
                <a:cs typeface="Calibri"/>
              </a:rPr>
              <a:t> and </a:t>
            </a:r>
            <a:r>
              <a:rPr lang="es-ES" sz="1400" err="1">
                <a:latin typeface="Calibri"/>
                <a:ea typeface="Calibri"/>
                <a:cs typeface="Calibri"/>
              </a:rPr>
              <a:t>update</a:t>
            </a:r>
            <a:r>
              <a:rPr lang="es-ES" sz="1400">
                <a:latin typeface="Calibri"/>
                <a:ea typeface="Calibri"/>
                <a:cs typeface="Calibri"/>
              </a:rPr>
              <a:t> </a:t>
            </a:r>
            <a:r>
              <a:rPr lang="es-ES" sz="1400" err="1">
                <a:latin typeface="Calibri"/>
                <a:ea typeface="Calibri"/>
                <a:cs typeface="Calibri"/>
              </a:rPr>
              <a:t>the</a:t>
            </a:r>
            <a:r>
              <a:rPr lang="es-ES" sz="1400">
                <a:latin typeface="Calibri"/>
                <a:ea typeface="Calibri"/>
                <a:cs typeface="Calibri"/>
              </a:rPr>
              <a:t> medical </a:t>
            </a:r>
            <a:r>
              <a:rPr lang="es-ES" sz="1400" err="1">
                <a:latin typeface="Calibri"/>
                <a:ea typeface="Calibri"/>
                <a:cs typeface="Calibri"/>
              </a:rPr>
              <a:t>history</a:t>
            </a:r>
            <a:r>
              <a:rPr lang="es-ES" sz="1400">
                <a:latin typeface="Calibri"/>
                <a:ea typeface="Calibri"/>
                <a:cs typeface="Calibri"/>
              </a:rPr>
              <a:t> 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7F3D2E1-4C47-53A6-F12E-097A9A832C7B}"/>
              </a:ext>
            </a:extLst>
          </p:cNvPr>
          <p:cNvSpPr txBox="1"/>
          <p:nvPr/>
        </p:nvSpPr>
        <p:spPr>
          <a:xfrm>
            <a:off x="5939147" y="612717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400" b="1">
                <a:latin typeface="Calibri"/>
                <a:ea typeface="Calibri"/>
                <a:cs typeface="Calibri"/>
              </a:rPr>
              <a:t>-&gt;FR4:</a:t>
            </a:r>
            <a:r>
              <a:rPr lang="es-ES" sz="1400">
                <a:latin typeface="Calibri"/>
                <a:ea typeface="Calibri"/>
                <a:cs typeface="Calibri"/>
              </a:rPr>
              <a:t>must </a:t>
            </a:r>
            <a:r>
              <a:rPr lang="es-ES" sz="1400" err="1">
                <a:latin typeface="Calibri"/>
                <a:ea typeface="Calibri"/>
                <a:cs typeface="Calibri"/>
              </a:rPr>
              <a:t>allow</a:t>
            </a:r>
            <a:r>
              <a:rPr lang="es-ES" sz="1400">
                <a:latin typeface="Calibri"/>
                <a:ea typeface="Calibri"/>
                <a:cs typeface="Calibri"/>
              </a:rPr>
              <a:t> </a:t>
            </a:r>
            <a:r>
              <a:rPr lang="es-ES" sz="1400" err="1">
                <a:latin typeface="Calibri"/>
                <a:ea typeface="Calibri"/>
                <a:cs typeface="Calibri"/>
              </a:rPr>
              <a:t>the</a:t>
            </a:r>
            <a:r>
              <a:rPr lang="es-ES" sz="1400">
                <a:latin typeface="Calibri"/>
                <a:ea typeface="Calibri"/>
                <a:cs typeface="Calibri"/>
              </a:rPr>
              <a:t> doctor </a:t>
            </a:r>
            <a:r>
              <a:rPr lang="es-ES" sz="1400" err="1">
                <a:latin typeface="Calibri"/>
                <a:ea typeface="Calibri"/>
                <a:cs typeface="Calibri"/>
              </a:rPr>
              <a:t>to</a:t>
            </a:r>
            <a:r>
              <a:rPr lang="es-ES" sz="1400">
                <a:latin typeface="Calibri"/>
                <a:ea typeface="Calibri"/>
                <a:cs typeface="Calibri"/>
              </a:rPr>
              <a:t> </a:t>
            </a:r>
            <a:r>
              <a:rPr lang="es-ES" sz="1400" err="1">
                <a:latin typeface="Calibri"/>
                <a:ea typeface="Calibri"/>
                <a:cs typeface="Calibri"/>
              </a:rPr>
              <a:t>update</a:t>
            </a:r>
            <a:r>
              <a:rPr lang="es-ES" sz="1400">
                <a:latin typeface="Calibri"/>
                <a:ea typeface="Calibri"/>
                <a:cs typeface="Calibri"/>
              </a:rPr>
              <a:t> a </a:t>
            </a:r>
            <a:r>
              <a:rPr lang="es-ES" sz="1400" err="1">
                <a:latin typeface="Calibri"/>
                <a:ea typeface="Calibri"/>
                <a:cs typeface="Calibri"/>
              </a:rPr>
              <a:t>patient's</a:t>
            </a:r>
            <a:r>
              <a:rPr lang="es-ES" sz="1400">
                <a:latin typeface="Calibri"/>
                <a:ea typeface="Calibri"/>
                <a:cs typeface="Calibri"/>
              </a:rPr>
              <a:t> status.</a:t>
            </a:r>
          </a:p>
        </p:txBody>
      </p:sp>
    </p:spTree>
    <p:extLst>
      <p:ext uri="{BB962C8B-B14F-4D97-AF65-F5344CB8AC3E}">
        <p14:creationId xmlns:p14="http://schemas.microsoft.com/office/powerpoint/2010/main" val="1799188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E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4">
            <a:extLst>
              <a:ext uri="{FF2B5EF4-FFF2-40B4-BE49-F238E27FC236}">
                <a16:creationId xmlns:a16="http://schemas.microsoft.com/office/drawing/2014/main" id="{E2B9C3CB-C33D-0145-290C-B77E3D67C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30" y="69273"/>
            <a:ext cx="10892080" cy="6719455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3504B15-BB5A-25C3-6D75-75DBAD5FD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961" y="3200167"/>
            <a:ext cx="4369555" cy="735690"/>
          </a:xfrm>
        </p:spPr>
        <p:txBody>
          <a:bodyPr>
            <a:noAutofit/>
          </a:bodyPr>
          <a:lstStyle/>
          <a:p>
            <a:r>
              <a:rPr lang="pl-PL" sz="4000" b="1">
                <a:solidFill>
                  <a:schemeClr val="tx2">
                    <a:lumMod val="50000"/>
                    <a:lumOff val="50000"/>
                  </a:schemeClr>
                </a:solidFill>
              </a:rPr>
              <a:t>E-R DIAGRAM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54D837D-FEEF-3532-E2F9-5855CCA7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648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5">
            <a:extLst>
              <a:ext uri="{FF2B5EF4-FFF2-40B4-BE49-F238E27FC236}">
                <a16:creationId xmlns:a16="http://schemas.microsoft.com/office/drawing/2014/main" id="{8EBD63AD-33A9-4D22-9A5B-438B663EC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47">
            <a:extLst>
              <a:ext uri="{FF2B5EF4-FFF2-40B4-BE49-F238E27FC236}">
                <a16:creationId xmlns:a16="http://schemas.microsoft.com/office/drawing/2014/main" id="{2BAD9CC4-644A-42E5-A6A6-082517FA6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8" y="0"/>
            <a:ext cx="6096001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8FA698F3-4CF3-D963-D143-411201326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2" r="572" b="190"/>
          <a:stretch/>
        </p:blipFill>
        <p:spPr>
          <a:xfrm>
            <a:off x="134195" y="683360"/>
            <a:ext cx="5765893" cy="560014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7B671-F252-4D17-A3A6-24705A98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1170" y="1817153"/>
            <a:ext cx="4821675" cy="4471452"/>
          </a:xfrm>
        </p:spPr>
        <p:txBody>
          <a:bodyPr>
            <a:normAutofit/>
          </a:bodyPr>
          <a:lstStyle/>
          <a:p>
            <a:endParaRPr lang="es-ES"/>
          </a:p>
          <a:p>
            <a:endParaRPr lang="es-ES"/>
          </a:p>
          <a:p>
            <a:endParaRPr lang="es-E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2BEE57BF-612F-30C2-3652-28B0F2B1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83" y="1512157"/>
            <a:ext cx="5384104" cy="3332643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96C5B54-6D73-69F4-EAB7-5269F4E9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1766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95D91BDC-93E7-9DAC-8EDF-B6311162C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591" y="1861994"/>
            <a:ext cx="6347833" cy="3970226"/>
          </a:xfrm>
          <a:prstGeom prst="rect">
            <a:avLst/>
          </a:prstGeom>
        </p:spPr>
      </p:pic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4C4D55E9-1E94-961C-2C2E-269BD62AC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24" y="1189461"/>
            <a:ext cx="4309495" cy="471658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E40E7F3-CA27-AEF4-DE25-5418B4BD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377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90608B-D467-827A-A3D8-35B7B6691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s-ES" err="1"/>
              <a:t>Index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3CAE59-3225-D823-2BC9-A8BADF3A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s-ES"/>
          </a:p>
        </p:txBody>
      </p:sp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822E7749-F684-698A-9AD9-601B0135D6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8561638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267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A7AD6E12-AED7-1877-4CCE-47A0E26C9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332" y="687198"/>
            <a:ext cx="6076436" cy="1364852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7A1DD51D-FEB5-3C8C-3FD8-9A33CFBD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7" y="2002457"/>
            <a:ext cx="6076435" cy="1324128"/>
          </a:xfrm>
          <a:prstGeom prst="rect">
            <a:avLst/>
          </a:prstGeom>
        </p:spPr>
      </p:pic>
      <p:pic>
        <p:nvPicPr>
          <p:cNvPr id="6" name="Imagen 6" descr="Tabla&#10;&#10;Descripción generada automáticamente">
            <a:extLst>
              <a:ext uri="{FF2B5EF4-FFF2-40B4-BE49-F238E27FC236}">
                <a16:creationId xmlns:a16="http://schemas.microsoft.com/office/drawing/2014/main" id="{35887394-9505-7039-DF38-02F757407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012" y="3207174"/>
            <a:ext cx="5391560" cy="2893547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44A462C-515C-AD09-A85E-8AD61ECC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884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678705-CF8E-4B51-B199-74BB431C7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7E22-15C6-47B6-B957-58A8838B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76F68F-43D8-4293-8C34-5085FD90BE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163" y="685800"/>
            <a:ext cx="10830681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4B4C6845-F68D-3EE1-B60B-5D4FEDFA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463" y="753047"/>
            <a:ext cx="6422663" cy="2685713"/>
          </a:xfrm>
          <a:prstGeom prst="rect">
            <a:avLst/>
          </a:prstGeom>
        </p:spPr>
      </p:pic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A5C2D4A9-8028-3EF5-1433-28580F63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1863" y="3537253"/>
            <a:ext cx="7382314" cy="2564495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A28B022-5173-12B1-BE81-19B603BA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984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546713-DF96-41B2-8180-3EEC5B802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794E3E-966D-43D0-B426-D33988B92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4676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516032E6-ACB7-BA40-FB60-0AAD64B0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30" y="453920"/>
            <a:ext cx="6498554" cy="5701864"/>
          </a:xfrm>
          <a:prstGeom prst="rect">
            <a:avLst/>
          </a:prstGeom>
        </p:spPr>
      </p:pic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95432617-4A86-15AF-FFA2-6AAE55CBC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44" y="338906"/>
            <a:ext cx="3471628" cy="581532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105813-74A7-8A47-C402-BEC72903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0363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7C478F1-26B5-44C9-823B-523B85B11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37CC61-9E93-4D80-9F1C-12CE9A0C0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abla&#10;&#10;Descripción generada automáticamente">
            <a:extLst>
              <a:ext uri="{FF2B5EF4-FFF2-40B4-BE49-F238E27FC236}">
                <a16:creationId xmlns:a16="http://schemas.microsoft.com/office/drawing/2014/main" id="{A9A03E0E-B8CA-77B1-6447-BFD17AADE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3214" y="131619"/>
            <a:ext cx="6692671" cy="6218709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ECE3C92-2248-40E6-D3FE-D40257C6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23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3125DC-8261-4601-B702-DB7E2B3A2236}"/>
              </a:ext>
            </a:extLst>
          </p:cNvPr>
          <p:cNvSpPr txBox="1"/>
          <p:nvPr/>
        </p:nvSpPr>
        <p:spPr>
          <a:xfrm>
            <a:off x="412956" y="2340077"/>
            <a:ext cx="4054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>
                <a:solidFill>
                  <a:schemeClr val="tx2">
                    <a:lumMod val="25000"/>
                    <a:lumOff val="75000"/>
                  </a:schemeClr>
                </a:solidFill>
                <a:latin typeface="+mj-lt"/>
              </a:rPr>
              <a:t>MANY TO MANY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194109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3" y="1403797"/>
            <a:ext cx="4287492" cy="4114800"/>
          </a:xfrm>
        </p:spPr>
        <p:txBody>
          <a:bodyPr anchor="ctr">
            <a:normAutofit/>
          </a:bodyPr>
          <a:lstStyle/>
          <a:p>
            <a:pPr algn="ctr"/>
            <a:endParaRPr lang="es-ES" b="1">
              <a:solidFill>
                <a:schemeClr val="bg2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7B671-F252-4D17-A3A6-24705A98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endParaRPr lang="es-ES" sz="2000"/>
          </a:p>
          <a:p>
            <a:endParaRPr lang="es-ES" sz="2000"/>
          </a:p>
          <a:p>
            <a:endParaRPr lang="es-ES" sz="2000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3D68DE97-174D-648F-EB65-B4714585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557" y="380274"/>
            <a:ext cx="12202925" cy="686462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7EBA91-14B9-2F5C-1E90-92A5DC43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24</a:t>
            </a:fld>
            <a:endParaRPr lang="es-E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B41D2EB-B8AF-BFB1-09D2-77DBB4DC30C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/>
              <a:t>Kliknij, aby dodać tekst</a:t>
            </a:r>
          </a:p>
        </p:txBody>
      </p:sp>
    </p:spTree>
    <p:extLst>
      <p:ext uri="{BB962C8B-B14F-4D97-AF65-F5344CB8AC3E}">
        <p14:creationId xmlns:p14="http://schemas.microsoft.com/office/powerpoint/2010/main" val="3365430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26C72A3-E58E-466B-AAAC-BB769AF3806C}"/>
              </a:ext>
            </a:extLst>
          </p:cNvPr>
          <p:cNvSpPr txBox="1"/>
          <p:nvPr/>
        </p:nvSpPr>
        <p:spPr>
          <a:xfrm>
            <a:off x="2271844" y="1514117"/>
            <a:ext cx="236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PATIENT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124E5867-281D-44E4-AB5F-9E587F7C94CB}"/>
              </a:ext>
            </a:extLst>
          </p:cNvPr>
          <p:cNvCxnSpPr>
            <a:cxnSpLocks/>
          </p:cNvCxnSpPr>
          <p:nvPr/>
        </p:nvCxnSpPr>
        <p:spPr>
          <a:xfrm>
            <a:off x="4739148" y="1868060"/>
            <a:ext cx="1140542" cy="0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789A3D1-7A3C-40EE-9A64-D3C2DC56DDAB}"/>
              </a:ext>
            </a:extLst>
          </p:cNvPr>
          <p:cNvSpPr txBox="1"/>
          <p:nvPr/>
        </p:nvSpPr>
        <p:spPr>
          <a:xfrm>
            <a:off x="6096000" y="990897"/>
            <a:ext cx="2762865" cy="17543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0.   Back</a:t>
            </a:r>
          </a:p>
          <a:p>
            <a:pPr marL="342900" indent="-342900">
              <a:buAutoNum type="arabicPeriod"/>
            </a:pPr>
            <a:r>
              <a:rPr lang="es-ES" err="1"/>
              <a:t>Register</a:t>
            </a:r>
            <a:endParaRPr lang="es-ES"/>
          </a:p>
          <a:p>
            <a:pPr marL="342900" indent="-342900">
              <a:buAutoNum type="arabicPeriod"/>
            </a:pPr>
            <a:r>
              <a:rPr lang="es-ES"/>
              <a:t>Change </a:t>
            </a:r>
            <a:r>
              <a:rPr lang="es-ES" err="1"/>
              <a:t>my</a:t>
            </a:r>
            <a:r>
              <a:rPr lang="es-ES"/>
              <a:t> data</a:t>
            </a:r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doctors</a:t>
            </a:r>
            <a:endParaRPr lang="es-ES"/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my</a:t>
            </a:r>
            <a:r>
              <a:rPr lang="es-ES"/>
              <a:t> medical </a:t>
            </a:r>
            <a:r>
              <a:rPr lang="es-ES" err="1"/>
              <a:t>history</a:t>
            </a:r>
            <a:endParaRPr lang="es-ES"/>
          </a:p>
          <a:p>
            <a:pPr marL="342900" indent="-342900">
              <a:buAutoNum type="arabicPeriod"/>
            </a:pPr>
            <a:r>
              <a:rPr lang="es-ES" err="1"/>
              <a:t>Leave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7AB1A20-C285-276B-6A45-F93DE4086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526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4A022FF-BC8B-41F6-9EB9-C5F3AD3E3283}"/>
              </a:ext>
            </a:extLst>
          </p:cNvPr>
          <p:cNvSpPr txBox="1"/>
          <p:nvPr/>
        </p:nvSpPr>
        <p:spPr>
          <a:xfrm>
            <a:off x="442453" y="3967316"/>
            <a:ext cx="29985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DOCTOR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FA4645BC-9E9D-4259-B955-68CA06681EE4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851355" y="4318821"/>
            <a:ext cx="1720647" cy="2438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F2149B00-2108-438B-AF6F-B2B23A3059BC}"/>
              </a:ext>
            </a:extLst>
          </p:cNvPr>
          <p:cNvSpPr txBox="1"/>
          <p:nvPr/>
        </p:nvSpPr>
        <p:spPr>
          <a:xfrm>
            <a:off x="4572002" y="3441658"/>
            <a:ext cx="2762865" cy="175432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0.   Back</a:t>
            </a:r>
          </a:p>
          <a:p>
            <a:pPr marL="342900" indent="-342900">
              <a:buAutoNum type="arabicPeriod"/>
            </a:pPr>
            <a:r>
              <a:rPr lang="es-ES" err="1"/>
              <a:t>Register</a:t>
            </a:r>
            <a:endParaRPr lang="es-ES"/>
          </a:p>
          <a:p>
            <a:pPr marL="342900" indent="-342900">
              <a:buAutoNum type="arabicPeriod"/>
            </a:pPr>
            <a:r>
              <a:rPr lang="es-ES"/>
              <a:t>Change </a:t>
            </a:r>
            <a:r>
              <a:rPr lang="es-ES" err="1"/>
              <a:t>my</a:t>
            </a:r>
            <a:r>
              <a:rPr lang="es-ES"/>
              <a:t> data</a:t>
            </a:r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patients</a:t>
            </a:r>
            <a:endParaRPr lang="es-ES"/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other</a:t>
            </a:r>
            <a:r>
              <a:rPr lang="es-ES"/>
              <a:t> </a:t>
            </a:r>
            <a:r>
              <a:rPr lang="es-ES" err="1"/>
              <a:t>patients</a:t>
            </a:r>
            <a:endParaRPr lang="es-ES"/>
          </a:p>
          <a:p>
            <a:pPr marL="342900" indent="-342900">
              <a:buAutoNum type="arabicPeriod"/>
            </a:pPr>
            <a:r>
              <a:rPr lang="es-ES" err="1"/>
              <a:t>Save</a:t>
            </a:r>
            <a:r>
              <a:rPr lang="es-ES"/>
              <a:t> </a:t>
            </a:r>
            <a:r>
              <a:rPr lang="es-ES" err="1"/>
              <a:t>treatmentc</a:t>
            </a:r>
            <a:endParaRPr lang="es-ES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2EC8B378-7409-4AF4-947A-DB41A488B8F4}"/>
              </a:ext>
            </a:extLst>
          </p:cNvPr>
          <p:cNvCxnSpPr>
            <a:cxnSpLocks/>
          </p:cNvCxnSpPr>
          <p:nvPr/>
        </p:nvCxnSpPr>
        <p:spPr>
          <a:xfrm>
            <a:off x="7334867" y="4485928"/>
            <a:ext cx="1214284" cy="0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8F164B9-0BB8-485E-BE26-14E742C6CE86}"/>
              </a:ext>
            </a:extLst>
          </p:cNvPr>
          <p:cNvSpPr txBox="1"/>
          <p:nvPr/>
        </p:nvSpPr>
        <p:spPr>
          <a:xfrm>
            <a:off x="8549151" y="4318821"/>
            <a:ext cx="2762865" cy="9233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err="1"/>
              <a:t>Diagnose</a:t>
            </a:r>
            <a:r>
              <a:rPr lang="es-ES"/>
              <a:t> </a:t>
            </a:r>
            <a:r>
              <a:rPr lang="es-ES" err="1"/>
              <a:t>patient</a:t>
            </a:r>
            <a:endParaRPr lang="es-ES"/>
          </a:p>
          <a:p>
            <a:pPr marL="285750" indent="-285750">
              <a:buFontTx/>
              <a:buChar char="-"/>
            </a:pPr>
            <a:r>
              <a:rPr lang="es-ES" err="1"/>
              <a:t>Report</a:t>
            </a:r>
            <a:r>
              <a:rPr lang="es-ES"/>
              <a:t> status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family</a:t>
            </a:r>
            <a:endParaRPr lang="es-ES"/>
          </a:p>
          <a:p>
            <a:pPr marL="285750" indent="-285750">
              <a:buFontTx/>
              <a:buChar char="-"/>
            </a:pPr>
            <a:r>
              <a:rPr lang="es-ES" err="1"/>
              <a:t>Discharge</a:t>
            </a:r>
            <a:endParaRPr lang="es-ES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93BF9F-6B85-3CAD-8710-C4E9F3D48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0619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E2514EA-0236-402B-86EF-344365DE3562}"/>
              </a:ext>
            </a:extLst>
          </p:cNvPr>
          <p:cNvSpPr txBox="1"/>
          <p:nvPr/>
        </p:nvSpPr>
        <p:spPr>
          <a:xfrm>
            <a:off x="3893577" y="1761974"/>
            <a:ext cx="1946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rPr>
              <a:t>NURSE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A24BE27-9204-4448-B6C7-2F38D24F675C}"/>
              </a:ext>
            </a:extLst>
          </p:cNvPr>
          <p:cNvCxnSpPr>
            <a:cxnSpLocks/>
          </p:cNvCxnSpPr>
          <p:nvPr/>
        </p:nvCxnSpPr>
        <p:spPr>
          <a:xfrm flipV="1">
            <a:off x="5810865" y="2115917"/>
            <a:ext cx="1170039" cy="2438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F8D82710-FC59-448C-A403-89F51A122D95}"/>
              </a:ext>
            </a:extLst>
          </p:cNvPr>
          <p:cNvSpPr txBox="1"/>
          <p:nvPr/>
        </p:nvSpPr>
        <p:spPr>
          <a:xfrm>
            <a:off x="7187382" y="1377253"/>
            <a:ext cx="2762865" cy="14773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/>
              <a:t>0.   Back</a:t>
            </a:r>
          </a:p>
          <a:p>
            <a:pPr marL="342900" indent="-342900">
              <a:buAutoNum type="arabicPeriod"/>
            </a:pPr>
            <a:r>
              <a:rPr lang="es-ES" err="1"/>
              <a:t>Register</a:t>
            </a:r>
            <a:endParaRPr lang="es-ES"/>
          </a:p>
          <a:p>
            <a:pPr marL="342900" indent="-342900">
              <a:buAutoNum type="arabicPeriod"/>
            </a:pPr>
            <a:r>
              <a:rPr lang="es-ES"/>
              <a:t>Change </a:t>
            </a:r>
            <a:r>
              <a:rPr lang="es-ES" err="1"/>
              <a:t>my</a:t>
            </a:r>
            <a:r>
              <a:rPr lang="es-ES"/>
              <a:t> data</a:t>
            </a:r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other</a:t>
            </a:r>
            <a:r>
              <a:rPr lang="es-ES"/>
              <a:t> </a:t>
            </a:r>
            <a:r>
              <a:rPr lang="es-ES" err="1"/>
              <a:t>patients</a:t>
            </a:r>
            <a:endParaRPr lang="es-ES"/>
          </a:p>
          <a:p>
            <a:pPr marL="342900" indent="-342900">
              <a:buAutoNum type="arabicPeriod"/>
            </a:pPr>
            <a:r>
              <a:rPr lang="es-ES" err="1"/>
              <a:t>See</a:t>
            </a:r>
            <a:r>
              <a:rPr lang="es-ES"/>
              <a:t> </a:t>
            </a:r>
            <a:r>
              <a:rPr lang="es-ES" err="1"/>
              <a:t>my</a:t>
            </a:r>
            <a:r>
              <a:rPr lang="es-ES"/>
              <a:t> </a:t>
            </a:r>
            <a:r>
              <a:rPr lang="es-ES" err="1"/>
              <a:t>patients</a:t>
            </a:r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FDAD0178-B317-476F-9BE3-023893D34DDB}"/>
              </a:ext>
            </a:extLst>
          </p:cNvPr>
          <p:cNvCxnSpPr>
            <a:cxnSpLocks/>
          </p:cNvCxnSpPr>
          <p:nvPr/>
        </p:nvCxnSpPr>
        <p:spPr>
          <a:xfrm>
            <a:off x="8568813" y="2968721"/>
            <a:ext cx="0" cy="665367"/>
          </a:xfrm>
          <a:prstGeom prst="straightConnector1">
            <a:avLst/>
          </a:prstGeom>
          <a:ln w="571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1C92BFD-EA86-4263-B0AB-EB6DC160010D}"/>
              </a:ext>
            </a:extLst>
          </p:cNvPr>
          <p:cNvSpPr txBox="1"/>
          <p:nvPr/>
        </p:nvSpPr>
        <p:spPr>
          <a:xfrm>
            <a:off x="7730613" y="3748228"/>
            <a:ext cx="1676399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31750">
            <a:solidFill>
              <a:schemeClr val="tx2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/>
              <a:t> </a:t>
            </a:r>
            <a:r>
              <a:rPr lang="es-ES" err="1"/>
              <a:t>Register</a:t>
            </a:r>
            <a:r>
              <a:rPr lang="es-ES"/>
              <a:t> status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45B27F0-71EC-6ABF-2184-968EEBE0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286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3" y="1403797"/>
            <a:ext cx="4287492" cy="4114800"/>
          </a:xfrm>
        </p:spPr>
        <p:txBody>
          <a:bodyPr anchor="ctr">
            <a:normAutofit/>
          </a:bodyPr>
          <a:lstStyle/>
          <a:p>
            <a:pPr algn="ctr"/>
            <a:r>
              <a:rPr lang="es-ES" b="1" err="1">
                <a:solidFill>
                  <a:schemeClr val="bg2"/>
                </a:solidFill>
              </a:rPr>
              <a:t>Conclusion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7B671-F252-4D17-A3A6-24705A98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endParaRPr lang="es-ES" sz="2000"/>
          </a:p>
          <a:p>
            <a:endParaRPr lang="es-ES" sz="2000"/>
          </a:p>
          <a:p>
            <a:endParaRPr lang="es-ES" sz="2000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1C1B434-E32C-7A0C-0ADD-E1C5B732E416}"/>
              </a:ext>
            </a:extLst>
          </p:cNvPr>
          <p:cNvSpPr txBox="1"/>
          <p:nvPr/>
        </p:nvSpPr>
        <p:spPr>
          <a:xfrm>
            <a:off x="5653266" y="1115374"/>
            <a:ext cx="567314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2400" err="1">
                <a:latin typeface="Goudy Old Style"/>
              </a:rPr>
              <a:t>Patient</a:t>
            </a:r>
            <a:r>
              <a:rPr lang="pl-PL" sz="2400">
                <a:latin typeface="Goudy Old Style"/>
              </a:rPr>
              <a:t> </a:t>
            </a:r>
            <a:r>
              <a:rPr lang="pl-PL" sz="2400" err="1">
                <a:latin typeface="Goudy Old Style"/>
              </a:rPr>
              <a:t>care</a:t>
            </a:r>
            <a:endParaRPr lang="es-ES"/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r>
              <a:rPr lang="pl-PL" sz="2400">
                <a:latin typeface="Goudy Old Style"/>
              </a:rPr>
              <a:t>                            </a:t>
            </a:r>
            <a:r>
              <a:rPr lang="pl-PL" sz="2400" err="1">
                <a:latin typeface="Goudy Old Style"/>
              </a:rPr>
              <a:t>Efficiency</a:t>
            </a: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pPr marL="342900" indent="-342900">
              <a:buFont typeface="Arial"/>
              <a:buChar char="•"/>
            </a:pPr>
            <a:endParaRPr lang="pl-PL" sz="2400">
              <a:latin typeface="Goudy Old Style"/>
            </a:endParaRPr>
          </a:p>
          <a:p>
            <a:r>
              <a:rPr lang="pl-PL" sz="2400">
                <a:latin typeface="Goudy Old Style"/>
              </a:rPr>
              <a:t>Organization</a:t>
            </a:r>
          </a:p>
          <a:p>
            <a:endParaRPr lang="pl-PL" sz="2400">
              <a:latin typeface="Goudy Old Style"/>
            </a:endParaRPr>
          </a:p>
        </p:txBody>
      </p:sp>
      <p:pic>
        <p:nvPicPr>
          <p:cNvPr id="4" name="Imagen 5" descr="Icono&#10;&#10;Descripción generada automáticamente">
            <a:extLst>
              <a:ext uri="{FF2B5EF4-FFF2-40B4-BE49-F238E27FC236}">
                <a16:creationId xmlns:a16="http://schemas.microsoft.com/office/drawing/2014/main" id="{D86ED128-77D4-64E1-FAE0-BA0771B39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195" y="2331350"/>
            <a:ext cx="1511475" cy="2174425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9EC6CA3B-992F-385F-832C-856E73200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0291" y="912032"/>
            <a:ext cx="1918571" cy="1464018"/>
          </a:xfrm>
          <a:prstGeom prst="rect">
            <a:avLst/>
          </a:prstGeom>
        </p:spPr>
      </p:pic>
      <p:pic>
        <p:nvPicPr>
          <p:cNvPr id="7" name="Imagen 7" descr="Icono&#10;&#10;Descripción generada automáticamente">
            <a:extLst>
              <a:ext uri="{FF2B5EF4-FFF2-40B4-BE49-F238E27FC236}">
                <a16:creationId xmlns:a16="http://schemas.microsoft.com/office/drawing/2014/main" id="{26B50960-970F-7FD9-009C-810EDB5BC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290" y="4202254"/>
            <a:ext cx="2743200" cy="1543247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2BD3706-BC56-1A7E-18BF-31732E22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3916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91674CF-26B9-4B59-AC80-469A2AB9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494" y="1824038"/>
            <a:ext cx="8115300" cy="318977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54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Thanks</a:t>
            </a:r>
            <a:br>
              <a:rPr lang="en-US" sz="5400" kern="1200" cap="all" spc="300" baseline="0"/>
            </a:br>
            <a:r>
              <a:rPr lang="en-US" sz="54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for</a:t>
            </a:r>
            <a:br>
              <a:rPr lang="en-US" sz="5400" kern="1200" cap="all" spc="300" baseline="0"/>
            </a:br>
            <a:r>
              <a:rPr lang="en-US" sz="54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your</a:t>
            </a:r>
            <a:br>
              <a:rPr lang="en-US" sz="5400" kern="1200" cap="all" spc="300" baseline="0"/>
            </a:br>
            <a:r>
              <a:rPr lang="en-US" sz="5400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pic>
        <p:nvPicPr>
          <p:cNvPr id="3" name="Obraz 3">
            <a:extLst>
              <a:ext uri="{FF2B5EF4-FFF2-40B4-BE49-F238E27FC236}">
                <a16:creationId xmlns:a16="http://schemas.microsoft.com/office/drawing/2014/main" id="{0E78FC03-2306-5566-6732-91EFA894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33" y="1882515"/>
            <a:ext cx="4304675" cy="4292183"/>
          </a:xfrm>
          <a:prstGeom prst="rect">
            <a:avLst/>
          </a:prstGeom>
        </p:spPr>
      </p:pic>
      <p:pic>
        <p:nvPicPr>
          <p:cNvPr id="4" name="Obraz 4" descr="Obraz zawierający tekst, grafika wektorowa&#10;&#10;Opis wygenerowany automatycznie">
            <a:extLst>
              <a:ext uri="{FF2B5EF4-FFF2-40B4-BE49-F238E27FC236}">
                <a16:creationId xmlns:a16="http://schemas.microsoft.com/office/drawing/2014/main" id="{CC3BD3C5-1B7F-06A5-C197-6BE04DB36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794" y="2019925"/>
            <a:ext cx="4167265" cy="4154773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4D03D5E-43D7-7040-F183-98233B92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070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BBC959F-CAB6-4E23-81DE-E0BBF2B7E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A94DEED-5E0F-4E41-A445-58C14864C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767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9" y="313139"/>
            <a:ext cx="4017424" cy="1516505"/>
          </a:xfrm>
        </p:spPr>
        <p:txBody>
          <a:bodyPr anchor="ctr">
            <a:normAutofit/>
          </a:bodyPr>
          <a:lstStyle/>
          <a:p>
            <a:pPr algn="ctr"/>
            <a:r>
              <a:rPr lang="es-ES" b="1">
                <a:solidFill>
                  <a:schemeClr val="bg2"/>
                </a:solidFill>
              </a:rPr>
              <a:t>INTRODUCTION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0" y="685800"/>
            <a:ext cx="6743700" cy="54864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7B671-F252-4D17-A3A6-24705A98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0963" y="1270591"/>
            <a:ext cx="5631357" cy="4364666"/>
          </a:xfrm>
        </p:spPr>
        <p:txBody>
          <a:bodyPr anchor="ctr">
            <a:normAutofit/>
          </a:bodyPr>
          <a:lstStyle/>
          <a:p>
            <a:endParaRPr lang="es-ES" sz="2000"/>
          </a:p>
          <a:p>
            <a:endParaRPr lang="es-ES" sz="200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6119752-B448-93D2-CECA-9712BF5CE6B0}"/>
              </a:ext>
            </a:extLst>
          </p:cNvPr>
          <p:cNvSpPr txBox="1"/>
          <p:nvPr/>
        </p:nvSpPr>
        <p:spPr>
          <a:xfrm>
            <a:off x="4842038" y="777387"/>
            <a:ext cx="366618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err="1"/>
              <a:t>Our</a:t>
            </a:r>
            <a:r>
              <a:rPr lang="es-ES" sz="3200"/>
              <a:t> </a:t>
            </a:r>
            <a:r>
              <a:rPr lang="es-ES" sz="3200" err="1"/>
              <a:t>project</a:t>
            </a:r>
            <a:r>
              <a:rPr lang="es-ES" sz="3200"/>
              <a:t> . . .</a:t>
            </a:r>
            <a:r>
              <a:rPr lang="es-ES" sz="2400"/>
              <a:t> </a:t>
            </a:r>
          </a:p>
        </p:txBody>
      </p:sp>
      <p:pic>
        <p:nvPicPr>
          <p:cNvPr id="10" name="Imagen 10" descr="Imagen que contiene tarjeta de presentación&#10;&#10;Descripción generada automáticamente">
            <a:extLst>
              <a:ext uri="{FF2B5EF4-FFF2-40B4-BE49-F238E27FC236}">
                <a16:creationId xmlns:a16="http://schemas.microsoft.com/office/drawing/2014/main" id="{F4872F05-8D15-782D-DF23-BFB50EE6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90" y="1016139"/>
            <a:ext cx="3860107" cy="3377880"/>
          </a:xfrm>
          <a:prstGeom prst="rect">
            <a:avLst/>
          </a:prstGeom>
        </p:spPr>
      </p:pic>
      <p:pic>
        <p:nvPicPr>
          <p:cNvPr id="11" name="Imagen 11" descr="Diagrama&#10;&#10;Descripción generada automáticamente">
            <a:extLst>
              <a:ext uri="{FF2B5EF4-FFF2-40B4-BE49-F238E27FC236}">
                <a16:creationId xmlns:a16="http://schemas.microsoft.com/office/drawing/2014/main" id="{B63EE4A5-6FB4-E385-AF85-A9A8978A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76" y="4336706"/>
            <a:ext cx="3473884" cy="2213792"/>
          </a:xfrm>
          <a:prstGeom prst="rect">
            <a:avLst/>
          </a:prstGeom>
        </p:spPr>
      </p:pic>
      <p:graphicFrame>
        <p:nvGraphicFramePr>
          <p:cNvPr id="33" name="CuadroTexto 5">
            <a:extLst>
              <a:ext uri="{FF2B5EF4-FFF2-40B4-BE49-F238E27FC236}">
                <a16:creationId xmlns:a16="http://schemas.microsoft.com/office/drawing/2014/main" id="{1ABBDFB5-FF1B-D0EB-8380-8320B5DB42DE}"/>
              </a:ext>
            </a:extLst>
          </p:cNvPr>
          <p:cNvGraphicFramePr/>
          <p:nvPr/>
        </p:nvGraphicFramePr>
        <p:xfrm>
          <a:off x="4758148" y="1623590"/>
          <a:ext cx="6752097" cy="3323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0" name="Marcador de número de diapositiva 49">
            <a:extLst>
              <a:ext uri="{FF2B5EF4-FFF2-40B4-BE49-F238E27FC236}">
                <a16:creationId xmlns:a16="http://schemas.microsoft.com/office/drawing/2014/main" id="{3A874E1C-2632-513B-C6C7-46B8C6A0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390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702C0BBC-5A77-4D52-BD92-71B0400BE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5">
            <a:extLst>
              <a:ext uri="{FF2B5EF4-FFF2-40B4-BE49-F238E27FC236}">
                <a16:creationId xmlns:a16="http://schemas.microsoft.com/office/drawing/2014/main" id="{A766A8F4-67ED-471E-B755-B80A788C4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76700" y="685798"/>
            <a:ext cx="4076700" cy="5486401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238" y="905117"/>
            <a:ext cx="3041651" cy="1113990"/>
          </a:xfrm>
        </p:spPr>
        <p:txBody>
          <a:bodyPr>
            <a:normAutofit/>
          </a:bodyPr>
          <a:lstStyle/>
          <a:p>
            <a:pPr algn="ctr"/>
            <a:r>
              <a:rPr lang="es-ES" sz="2200" b="1"/>
              <a:t>Introduction</a:t>
            </a:r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1DC26B2A-ED64-7E51-CD27-133E92B33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778" r="25971" b="-2"/>
          <a:stretch/>
        </p:blipFill>
        <p:spPr>
          <a:xfrm>
            <a:off x="20" y="10"/>
            <a:ext cx="3390880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77B671-F252-4D17-A3A6-24705A98C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358" y="2301285"/>
            <a:ext cx="3114531" cy="34311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s-ES" sz="2000"/>
              <a:t>Doctors, nurses and patients can register</a:t>
            </a:r>
          </a:p>
          <a:p>
            <a:pPr algn="ctr"/>
            <a:r>
              <a:rPr lang="es-ES" sz="2000"/>
              <a:t>Involved with the patient during all his stay</a:t>
            </a:r>
          </a:p>
          <a:p>
            <a:pPr algn="ctr"/>
            <a:r>
              <a:rPr lang="es-ES" sz="2000"/>
              <a:t>Follow a diagnosis and provide them with medicines</a:t>
            </a:r>
          </a:p>
          <a:p>
            <a:pPr algn="ctr"/>
            <a:endParaRPr lang="es-ES" sz="2000"/>
          </a:p>
          <a:p>
            <a:pPr algn="ctr"/>
            <a:endParaRPr lang="es-ES" sz="2000"/>
          </a:p>
          <a:p>
            <a:pPr algn="ctr"/>
            <a:endParaRPr lang="es-ES" sz="2000"/>
          </a:p>
        </p:txBody>
      </p:sp>
      <p:pic>
        <p:nvPicPr>
          <p:cNvPr id="6" name="Imagen 6" descr="Imagen que contiene Forma&#10;&#10;Descripción generada automáticamente">
            <a:extLst>
              <a:ext uri="{FF2B5EF4-FFF2-40B4-BE49-F238E27FC236}">
                <a16:creationId xmlns:a16="http://schemas.microsoft.com/office/drawing/2014/main" id="{8F793097-11BE-613D-B057-45DD4924D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74" t="-915" r="11803" b="762"/>
          <a:stretch/>
        </p:blipFill>
        <p:spPr>
          <a:xfrm>
            <a:off x="8839201" y="10"/>
            <a:ext cx="3347272" cy="6868455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F80104-FDC3-6A9B-BCF8-F527B6C7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072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35BAD784-BAAF-4CC0-9F52-682A8E966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5">
            <a:extLst>
              <a:ext uri="{FF2B5EF4-FFF2-40B4-BE49-F238E27FC236}">
                <a16:creationId xmlns:a16="http://schemas.microsoft.com/office/drawing/2014/main" id="{25D401B9-9595-42B7-B197-AB5FB5C65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39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C14F30-A40A-47B2-8B1B-646D293F1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8837" y="2252662"/>
            <a:ext cx="8115300" cy="235633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88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USE</a:t>
            </a:r>
            <a:br>
              <a:rPr lang="en-US" sz="8800" b="1" kern="1200" cap="all" spc="300" baseline="0"/>
            </a:br>
            <a:r>
              <a:rPr lang="en-US" sz="8800" b="1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Cases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A05B980-7C7A-8CBF-48CA-845299CDE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6340" y="6356350"/>
            <a:ext cx="87186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0959" y="-353214"/>
            <a:ext cx="13373917" cy="7211214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205941"/>
              </p:ext>
            </p:extLst>
          </p:nvPr>
        </p:nvGraphicFramePr>
        <p:xfrm>
          <a:off x="4406723" y="585632"/>
          <a:ext cx="7683722" cy="6325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7" y="4071228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642" y="800575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511264" y="4621662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>
                <a:latin typeface="Goudy Old Style"/>
              </a:rPr>
              <a:t>Register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513023" y="1211421"/>
            <a:ext cx="30884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Doctor</a:t>
            </a:r>
          </a:p>
          <a:p>
            <a:r>
              <a:rPr lang="pl-PL" sz="3600" b="1" err="1">
                <a:latin typeface="Goudy Old Style"/>
              </a:rPr>
              <a:t>Patient</a:t>
            </a:r>
          </a:p>
          <a:p>
            <a:r>
              <a:rPr lang="pl-PL" sz="3600" b="1" err="1">
                <a:latin typeface="Goudy Old Style"/>
              </a:rPr>
              <a:t>Nurse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1F4E191-3081-B2AF-0736-B516F88090F1}"/>
              </a:ext>
            </a:extLst>
          </p:cNvPr>
          <p:cNvSpPr txBox="1"/>
          <p:nvPr/>
        </p:nvSpPr>
        <p:spPr>
          <a:xfrm>
            <a:off x="4055504" y="129085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1</a:t>
            </a:r>
          </a:p>
        </p:txBody>
      </p:sp>
    </p:spTree>
    <p:extLst>
      <p:ext uri="{BB962C8B-B14F-4D97-AF65-F5344CB8AC3E}">
        <p14:creationId xmlns:p14="http://schemas.microsoft.com/office/powerpoint/2010/main" val="3131087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-159039"/>
            <a:ext cx="12424541" cy="706131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19174"/>
              </p:ext>
            </p:extLst>
          </p:nvPr>
        </p:nvGraphicFramePr>
        <p:xfrm>
          <a:off x="5912482" y="3432893"/>
          <a:ext cx="5977913" cy="3425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307869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297" y="842976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659935" y="4615680"/>
            <a:ext cx="30884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Diagnose</a:t>
            </a:r>
          </a:p>
          <a:p>
            <a:r>
              <a:rPr lang="pl-PL" sz="3600" b="1">
                <a:latin typeface="Goudy Old Style"/>
              </a:rPr>
              <a:t>the </a:t>
            </a:r>
            <a:r>
              <a:rPr lang="pl-PL" sz="3600" b="1" err="1">
                <a:latin typeface="Goudy Old Style"/>
              </a:rPr>
              <a:t>patient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822327" y="1813417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Doctor</a:t>
            </a:r>
          </a:p>
        </p:txBody>
      </p:sp>
      <p:pic>
        <p:nvPicPr>
          <p:cNvPr id="1703" name="Obraz 1703">
            <a:extLst>
              <a:ext uri="{FF2B5EF4-FFF2-40B4-BE49-F238E27FC236}">
                <a16:creationId xmlns:a16="http://schemas.microsoft.com/office/drawing/2014/main" id="{03D3515B-00A8-1293-5239-EB2F3B14B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764" y="896911"/>
            <a:ext cx="1424897" cy="2478375"/>
          </a:xfrm>
          <a:prstGeom prst="rect">
            <a:avLst/>
          </a:prstGeom>
        </p:spPr>
      </p:pic>
      <p:sp>
        <p:nvSpPr>
          <p:cNvPr id="357" name="pole tekstowe 356">
            <a:extLst>
              <a:ext uri="{FF2B5EF4-FFF2-40B4-BE49-F238E27FC236}">
                <a16:creationId xmlns:a16="http://schemas.microsoft.com/office/drawing/2014/main" id="{F3E42C68-3559-FE00-B683-BE01532FB9F9}"/>
              </a:ext>
            </a:extLst>
          </p:cNvPr>
          <p:cNvSpPr txBox="1"/>
          <p:nvPr/>
        </p:nvSpPr>
        <p:spPr>
          <a:xfrm>
            <a:off x="7869015" y="1813416"/>
            <a:ext cx="4025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Patient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registered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726EE0C-00D7-6D56-CA6F-8EF7D96BF068}"/>
              </a:ext>
            </a:extLst>
          </p:cNvPr>
          <p:cNvSpPr txBox="1"/>
          <p:nvPr/>
        </p:nvSpPr>
        <p:spPr>
          <a:xfrm>
            <a:off x="4420180" y="84057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2</a:t>
            </a:r>
          </a:p>
        </p:txBody>
      </p:sp>
    </p:spTree>
    <p:extLst>
      <p:ext uri="{BB962C8B-B14F-4D97-AF65-F5344CB8AC3E}">
        <p14:creationId xmlns:p14="http://schemas.microsoft.com/office/powerpoint/2010/main" val="3499385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81" y="-159039"/>
            <a:ext cx="12424541" cy="7061313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5986336"/>
              </p:ext>
            </p:extLst>
          </p:nvPr>
        </p:nvGraphicFramePr>
        <p:xfrm>
          <a:off x="7036744" y="4307318"/>
          <a:ext cx="4778700" cy="2076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307869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297" y="842976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659935" y="4465778"/>
            <a:ext cx="30884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>
                <a:latin typeface="Goudy Old Style"/>
              </a:rPr>
              <a:t>Report status to the family of the </a:t>
            </a:r>
            <a:r>
              <a:rPr lang="pl-PL" sz="3600" b="1" err="1">
                <a:latin typeface="Goudy Old Style"/>
              </a:rPr>
              <a:t>patient</a:t>
            </a: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822327" y="1813417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Doctor</a:t>
            </a:r>
          </a:p>
        </p:txBody>
      </p:sp>
      <p:pic>
        <p:nvPicPr>
          <p:cNvPr id="1703" name="Obraz 1703">
            <a:extLst>
              <a:ext uri="{FF2B5EF4-FFF2-40B4-BE49-F238E27FC236}">
                <a16:creationId xmlns:a16="http://schemas.microsoft.com/office/drawing/2014/main" id="{03D3515B-00A8-1293-5239-EB2F3B14B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888" y="1075550"/>
            <a:ext cx="1424897" cy="2478375"/>
          </a:xfrm>
          <a:prstGeom prst="rect">
            <a:avLst/>
          </a:prstGeom>
        </p:spPr>
      </p:pic>
      <p:sp>
        <p:nvSpPr>
          <p:cNvPr id="357" name="pole tekstowe 356">
            <a:extLst>
              <a:ext uri="{FF2B5EF4-FFF2-40B4-BE49-F238E27FC236}">
                <a16:creationId xmlns:a16="http://schemas.microsoft.com/office/drawing/2014/main" id="{F3E42C68-3559-FE00-B683-BE01532FB9F9}"/>
              </a:ext>
            </a:extLst>
          </p:cNvPr>
          <p:cNvSpPr txBox="1"/>
          <p:nvPr/>
        </p:nvSpPr>
        <p:spPr>
          <a:xfrm>
            <a:off x="7869015" y="1813416"/>
            <a:ext cx="4025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Use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case</a:t>
            </a:r>
            <a:r>
              <a:rPr lang="pl-PL" sz="3600" b="1">
                <a:latin typeface="Goudy Old Style"/>
              </a:rPr>
              <a:t> 2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726EE0C-00D7-6D56-CA6F-8EF7D96BF068}"/>
              </a:ext>
            </a:extLst>
          </p:cNvPr>
          <p:cNvSpPr txBox="1"/>
          <p:nvPr/>
        </p:nvSpPr>
        <p:spPr>
          <a:xfrm>
            <a:off x="4428305" y="73535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3</a:t>
            </a:r>
          </a:p>
        </p:txBody>
      </p:sp>
    </p:spTree>
    <p:extLst>
      <p:ext uri="{BB962C8B-B14F-4D97-AF65-F5344CB8AC3E}">
        <p14:creationId xmlns:p14="http://schemas.microsoft.com/office/powerpoint/2010/main" val="2114260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Obraz 1630">
            <a:extLst>
              <a:ext uri="{FF2B5EF4-FFF2-40B4-BE49-F238E27FC236}">
                <a16:creationId xmlns:a16="http://schemas.microsoft.com/office/drawing/2014/main" id="{C607241F-704F-6AB7-05E8-92970D39C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07" y="-346416"/>
            <a:ext cx="12849262" cy="7298657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0F9036B-1B0A-31D1-FA17-0A28BC79B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24" name="Marcador de contenido 2">
            <a:extLst>
              <a:ext uri="{FF2B5EF4-FFF2-40B4-BE49-F238E27FC236}">
                <a16:creationId xmlns:a16="http://schemas.microsoft.com/office/drawing/2014/main" id="{49BA425F-A3AF-5BD2-D53A-D4C3858C593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36744" y="4307318"/>
          <a:ext cx="4778700" cy="20768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54" name="Obraz 1254">
            <a:extLst>
              <a:ext uri="{FF2B5EF4-FFF2-40B4-BE49-F238E27FC236}">
                <a16:creationId xmlns:a16="http://schemas.microsoft.com/office/drawing/2014/main" id="{C9B4A58E-C353-039C-2089-6B080CBC2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037" y="4307869"/>
            <a:ext cx="2350294" cy="1829556"/>
          </a:xfrm>
          <a:prstGeom prst="rect">
            <a:avLst/>
          </a:prstGeom>
        </p:spPr>
      </p:pic>
      <p:pic>
        <p:nvPicPr>
          <p:cNvPr id="1316" name="Obraz 1316">
            <a:extLst>
              <a:ext uri="{FF2B5EF4-FFF2-40B4-BE49-F238E27FC236}">
                <a16:creationId xmlns:a16="http://schemas.microsoft.com/office/drawing/2014/main" id="{698E3AB2-8D79-7978-C0B6-DF1A28E5DC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297" y="842976"/>
            <a:ext cx="2076451" cy="2574924"/>
          </a:xfrm>
          <a:prstGeom prst="rect">
            <a:avLst/>
          </a:prstGeom>
        </p:spPr>
      </p:pic>
      <p:sp>
        <p:nvSpPr>
          <p:cNvPr id="1618" name="pole tekstowe 1617">
            <a:extLst>
              <a:ext uri="{FF2B5EF4-FFF2-40B4-BE49-F238E27FC236}">
                <a16:creationId xmlns:a16="http://schemas.microsoft.com/office/drawing/2014/main" id="{799F7FEF-E218-8D39-09C6-3DCAC3EE12CE}"/>
              </a:ext>
            </a:extLst>
          </p:cNvPr>
          <p:cNvSpPr txBox="1"/>
          <p:nvPr/>
        </p:nvSpPr>
        <p:spPr>
          <a:xfrm>
            <a:off x="2659935" y="4465778"/>
            <a:ext cx="308848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Treat</a:t>
            </a:r>
            <a:r>
              <a:rPr lang="pl-PL" sz="3600" b="1">
                <a:latin typeface="Goudy Old Style"/>
              </a:rPr>
              <a:t> </a:t>
            </a:r>
            <a:endParaRPr lang="pl-PL"/>
          </a:p>
          <a:p>
            <a:r>
              <a:rPr lang="pl-PL" sz="3600" b="1">
                <a:latin typeface="Goudy Old Style"/>
              </a:rPr>
              <a:t>the </a:t>
            </a:r>
            <a:r>
              <a:rPr lang="pl-PL" sz="3600" b="1" err="1">
                <a:latin typeface="Goudy Old Style"/>
              </a:rPr>
              <a:t>patient</a:t>
            </a:r>
            <a:endParaRPr lang="pl-PL" sz="3600" b="1">
              <a:latin typeface="Goudy Old Style"/>
            </a:endParaRPr>
          </a:p>
        </p:txBody>
      </p:sp>
      <p:sp>
        <p:nvSpPr>
          <p:cNvPr id="1619" name="pole tekstowe 1618">
            <a:extLst>
              <a:ext uri="{FF2B5EF4-FFF2-40B4-BE49-F238E27FC236}">
                <a16:creationId xmlns:a16="http://schemas.microsoft.com/office/drawing/2014/main" id="{64FAB9CF-E2C8-3379-97E6-62DAA7A8E3E6}"/>
              </a:ext>
            </a:extLst>
          </p:cNvPr>
          <p:cNvSpPr txBox="1"/>
          <p:nvPr/>
        </p:nvSpPr>
        <p:spPr>
          <a:xfrm>
            <a:off x="2822327" y="1813417"/>
            <a:ext cx="30884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l-PL" sz="3600" b="1" err="1">
                <a:latin typeface="Goudy Old Style"/>
              </a:rPr>
              <a:t>Doctor</a:t>
            </a:r>
          </a:p>
        </p:txBody>
      </p:sp>
      <p:pic>
        <p:nvPicPr>
          <p:cNvPr id="1703" name="Obraz 1703">
            <a:extLst>
              <a:ext uri="{FF2B5EF4-FFF2-40B4-BE49-F238E27FC236}">
                <a16:creationId xmlns:a16="http://schemas.microsoft.com/office/drawing/2014/main" id="{03D3515B-00A8-1293-5239-EB2F3B14B5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763" y="1123053"/>
            <a:ext cx="1424897" cy="2478375"/>
          </a:xfrm>
          <a:prstGeom prst="rect">
            <a:avLst/>
          </a:prstGeom>
        </p:spPr>
      </p:pic>
      <p:sp>
        <p:nvSpPr>
          <p:cNvPr id="357" name="pole tekstowe 356">
            <a:extLst>
              <a:ext uri="{FF2B5EF4-FFF2-40B4-BE49-F238E27FC236}">
                <a16:creationId xmlns:a16="http://schemas.microsoft.com/office/drawing/2014/main" id="{F3E42C68-3559-FE00-B683-BE01532FB9F9}"/>
              </a:ext>
            </a:extLst>
          </p:cNvPr>
          <p:cNvSpPr txBox="1"/>
          <p:nvPr/>
        </p:nvSpPr>
        <p:spPr>
          <a:xfrm>
            <a:off x="7869015" y="1813416"/>
            <a:ext cx="40253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3600" b="1" err="1">
                <a:latin typeface="Goudy Old Style"/>
              </a:rPr>
              <a:t>Use</a:t>
            </a:r>
            <a:r>
              <a:rPr lang="pl-PL" sz="3600" b="1">
                <a:latin typeface="Goudy Old Style"/>
              </a:rPr>
              <a:t> </a:t>
            </a:r>
            <a:r>
              <a:rPr lang="pl-PL" sz="3600" b="1" err="1">
                <a:latin typeface="Goudy Old Style"/>
              </a:rPr>
              <a:t>case</a:t>
            </a:r>
            <a:r>
              <a:rPr lang="pl-PL" sz="3600" b="1">
                <a:latin typeface="Goudy Old Style"/>
              </a:rPr>
              <a:t> 2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E726EE0C-00D7-6D56-CA6F-8EF7D96BF068}"/>
              </a:ext>
            </a:extLst>
          </p:cNvPr>
          <p:cNvSpPr txBox="1"/>
          <p:nvPr/>
        </p:nvSpPr>
        <p:spPr>
          <a:xfrm>
            <a:off x="4420180" y="193239"/>
            <a:ext cx="35631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sz="4400" b="1">
                <a:latin typeface="Goudy Old Style"/>
              </a:rPr>
              <a:t>USE CASE 4</a:t>
            </a:r>
          </a:p>
        </p:txBody>
      </p:sp>
    </p:spTree>
    <p:extLst>
      <p:ext uri="{BB962C8B-B14F-4D97-AF65-F5344CB8AC3E}">
        <p14:creationId xmlns:p14="http://schemas.microsoft.com/office/powerpoint/2010/main" val="3515007089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RegularSeedLeftStep">
      <a:dk1>
        <a:srgbClr val="000000"/>
      </a:dk1>
      <a:lt1>
        <a:srgbClr val="FFFFFF"/>
      </a:lt1>
      <a:dk2>
        <a:srgbClr val="203835"/>
      </a:dk2>
      <a:lt2>
        <a:srgbClr val="E8E4E2"/>
      </a:lt2>
      <a:accent1>
        <a:srgbClr val="4AA2C6"/>
      </a:accent1>
      <a:accent2>
        <a:srgbClr val="38B4A4"/>
      </a:accent2>
      <a:accent3>
        <a:srgbClr val="43B577"/>
      </a:accent3>
      <a:accent4>
        <a:srgbClr val="38B43D"/>
      </a:accent4>
      <a:accent5>
        <a:srgbClr val="6CB242"/>
      </a:accent5>
      <a:accent6>
        <a:srgbClr val="93AB35"/>
      </a:accent6>
      <a:hlink>
        <a:srgbClr val="BF643F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Panoramiczny</PresentationFormat>
  <Slides>29</Slides>
  <Notes>1</Notes>
  <HiddenSlides>0</HiddenSlide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29</vt:i4>
      </vt:variant>
    </vt:vector>
  </HeadingPairs>
  <TitlesOfParts>
    <vt:vector size="30" baseType="lpstr">
      <vt:lpstr>ClassicFrameVTI</vt:lpstr>
      <vt:lpstr>HOSPITAL   MANAGEMENT</vt:lpstr>
      <vt:lpstr>Index</vt:lpstr>
      <vt:lpstr>INTRODUCTION</vt:lpstr>
      <vt:lpstr>Introduction</vt:lpstr>
      <vt:lpstr>USE Cases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List of requirements</vt:lpstr>
      <vt:lpstr>List of requirements</vt:lpstr>
      <vt:lpstr>Prezentacja programu PowerPoint</vt:lpstr>
      <vt:lpstr>E-R DIAGRAM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Conclusion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HOSPITAL   MANAGEMENT</dc:title>
  <dc:creator>Lola Sánchez Maresca</dc:creator>
  <cp:revision>5</cp:revision>
  <dcterms:created xsi:type="dcterms:W3CDTF">2022-03-18T18:12:01Z</dcterms:created>
  <dcterms:modified xsi:type="dcterms:W3CDTF">2022-06-04T17:42:12Z</dcterms:modified>
</cp:coreProperties>
</file>